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4"/>
  </p:sldMasterIdLst>
  <p:sldIdLst>
    <p:sldId id="257" r:id="rId5"/>
    <p:sldId id="258" r:id="rId6"/>
    <p:sldId id="259" r:id="rId7"/>
    <p:sldId id="260" r:id="rId8"/>
    <p:sldId id="262" r:id="rId9"/>
    <p:sldId id="261" r:id="rId10"/>
    <p:sldId id="263" r:id="rId11"/>
    <p:sldId id="270" r:id="rId12"/>
    <p:sldId id="264" r:id="rId13"/>
    <p:sldId id="265" r:id="rId14"/>
    <p:sldId id="266" r:id="rId15"/>
    <p:sldId id="268"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ummary" id="{CC8635DA-75BB-41F4-A234-8BB0E11A3008}">
          <p14:sldIdLst>
            <p14:sldId id="257"/>
            <p14:sldId id="258"/>
            <p14:sldId id="259"/>
            <p14:sldId id="260"/>
            <p14:sldId id="262"/>
            <p14:sldId id="261"/>
            <p14:sldId id="263"/>
          </p14:sldIdLst>
        </p14:section>
        <p14:section name="Summary Section" id="{D2D201D7-4CFE-47E6-A59F-598B7310EB6E}">
          <p14:sldIdLst>
            <p14:sldId id="270"/>
          </p14:sldIdLst>
        </p14:section>
        <p14:section name="Table of Contents" id="{1493D0C6-8B3B-43D1-93D8-043C9B6756B2}">
          <p14:sldIdLst>
            <p14:sldId id="264"/>
          </p14:sldIdLst>
        </p14:section>
        <p14:section name="Subchapter II. Divisions, Programs, Treatment, Patient Rights (§§1010-1040)   Subchapter III. Behavioral Health, Mental Health, Developmental Disability, Alcohol or Substance Abuse Facility (§§ 1041-1044)  " id="{4EAAEBBD-8B6F-450A-A1C1-B02BE1292E73}">
          <p14:sldIdLst>
            <p14:sldId id="265"/>
          </p14:sldIdLst>
        </p14:section>
        <p14:section name="Key Provisions" id="{D1CCC6EB-B421-4C44-AA90-E9CFC4ACF5C1}">
          <p14:sldIdLst>
            <p14:sldId id="266"/>
          </p14:sldIdLst>
        </p14:section>
        <p14:section name="Chapter 46. Mental Health (Subchs. I – X) " id="{811C4E05-3818-49E8-AEFA-A849740AAC81}">
          <p14:sldIdLst>
            <p14:sldId id="268"/>
          </p14:sldIdLst>
        </p14:section>
        <p14:section name="Key Provisions " id="{4B0E0ED7-6ABB-4A7D-B711-FC79030A70BE}">
          <p14:sldIdLst>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B0B059-3CEB-41EE-9B06-3F3A359BB196}" v="1856" dt="2020-04-22T00:01:45.9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p:scale>
          <a:sx n="40" d="100"/>
          <a:sy n="40" d="100"/>
        </p:scale>
        <p:origin x="621" y="2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6EB520-08B3-4790-9062-6D07DC362A58}"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VI"/>
        </a:p>
      </dgm:t>
    </dgm:pt>
    <dgm:pt modelId="{B4737658-C629-4974-85B6-63F44DE7B775}">
      <dgm:prSet/>
      <dgm:spPr/>
      <dgm:t>
        <a:bodyPr/>
        <a:lstStyle/>
        <a:p>
          <a:r>
            <a:rPr lang="en-US" b="1" dirty="0"/>
            <a:t>Part I General Provisions (</a:t>
          </a:r>
          <a:r>
            <a:rPr lang="en-US" b="1" dirty="0" err="1"/>
            <a:t>Chs</a:t>
          </a:r>
          <a:r>
            <a:rPr lang="en-US" b="1" dirty="0"/>
            <a:t>. 1-13)</a:t>
          </a:r>
          <a:endParaRPr lang="en-VI" dirty="0"/>
        </a:p>
      </dgm:t>
    </dgm:pt>
    <dgm:pt modelId="{27FDBDA5-8433-47FA-95E7-599B65E0D039}" type="parTrans" cxnId="{4AC0EEBC-42AB-4399-88A1-251F429E23C8}">
      <dgm:prSet/>
      <dgm:spPr/>
      <dgm:t>
        <a:bodyPr/>
        <a:lstStyle/>
        <a:p>
          <a:endParaRPr lang="en-VI"/>
        </a:p>
      </dgm:t>
    </dgm:pt>
    <dgm:pt modelId="{2AE18815-6DF1-4C6A-B594-A680437D8D03}" type="sibTrans" cxnId="{4AC0EEBC-42AB-4399-88A1-251F429E23C8}">
      <dgm:prSet/>
      <dgm:spPr/>
      <dgm:t>
        <a:bodyPr/>
        <a:lstStyle/>
        <a:p>
          <a:endParaRPr lang="en-VI"/>
        </a:p>
      </dgm:t>
    </dgm:pt>
    <dgm:pt modelId="{2CA6C7C6-FC4E-4C23-906F-43228AD9BF44}">
      <dgm:prSet/>
      <dgm:spPr/>
      <dgm:t>
        <a:bodyPr/>
        <a:lstStyle/>
        <a:p>
          <a:r>
            <a:rPr lang="en-US" b="1" dirty="0"/>
            <a:t>Part III Food and Drug (</a:t>
          </a:r>
          <a:r>
            <a:rPr lang="en-US" b="1" dirty="0" err="1"/>
            <a:t>Chs</a:t>
          </a:r>
          <a:r>
            <a:rPr lang="en-US" b="1" dirty="0"/>
            <a:t>. 25-34)</a:t>
          </a:r>
          <a:endParaRPr lang="en-VI" dirty="0"/>
        </a:p>
      </dgm:t>
    </dgm:pt>
    <dgm:pt modelId="{CCCE25A2-F272-416A-9673-64C57BC83A9B}" type="parTrans" cxnId="{CE0A03A0-4FB1-41ED-8B9B-15F9D22744BD}">
      <dgm:prSet/>
      <dgm:spPr/>
      <dgm:t>
        <a:bodyPr/>
        <a:lstStyle/>
        <a:p>
          <a:endParaRPr lang="en-VI"/>
        </a:p>
      </dgm:t>
    </dgm:pt>
    <dgm:pt modelId="{84B2F25D-D62E-44CE-BCDF-120E2E470C4D}" type="sibTrans" cxnId="{CE0A03A0-4FB1-41ED-8B9B-15F9D22744BD}">
      <dgm:prSet/>
      <dgm:spPr/>
      <dgm:t>
        <a:bodyPr/>
        <a:lstStyle/>
        <a:p>
          <a:endParaRPr lang="en-VI"/>
        </a:p>
      </dgm:t>
    </dgm:pt>
    <dgm:pt modelId="{39F4EC8E-2BA4-4A1B-BEC5-DFC98AE6F0BC}">
      <dgm:prSet/>
      <dgm:spPr/>
      <dgm:t>
        <a:bodyPr/>
        <a:lstStyle/>
        <a:p>
          <a:r>
            <a:rPr lang="en-US" b="1" dirty="0"/>
            <a:t>Part V Mental Health (</a:t>
          </a:r>
          <a:r>
            <a:rPr lang="en-US" b="1" dirty="0" err="1"/>
            <a:t>Chs</a:t>
          </a:r>
          <a:r>
            <a:rPr lang="en-US" b="1" dirty="0"/>
            <a:t>. 45-48)</a:t>
          </a:r>
          <a:endParaRPr lang="en-VI" dirty="0"/>
        </a:p>
      </dgm:t>
    </dgm:pt>
    <dgm:pt modelId="{09475E04-C373-4B93-8DCB-A1599F034100}" type="parTrans" cxnId="{1B3655E1-EA04-4B30-9620-40C0DF327CF1}">
      <dgm:prSet/>
      <dgm:spPr/>
      <dgm:t>
        <a:bodyPr/>
        <a:lstStyle/>
        <a:p>
          <a:endParaRPr lang="en-VI"/>
        </a:p>
      </dgm:t>
    </dgm:pt>
    <dgm:pt modelId="{33A0D1C4-9211-480B-ACAC-5916A331CB0E}" type="sibTrans" cxnId="{1B3655E1-EA04-4B30-9620-40C0DF327CF1}">
      <dgm:prSet/>
      <dgm:spPr/>
      <dgm:t>
        <a:bodyPr/>
        <a:lstStyle/>
        <a:p>
          <a:endParaRPr lang="en-VI"/>
        </a:p>
      </dgm:t>
    </dgm:pt>
    <dgm:pt modelId="{1AD94E29-B25D-410D-BA22-6D83A0373B6B}">
      <dgm:prSet/>
      <dgm:spPr/>
      <dgm:t>
        <a:bodyPr/>
        <a:lstStyle/>
        <a:p>
          <a:r>
            <a:rPr lang="en-US" b="1" dirty="0"/>
            <a:t>Part VIII Mental Retardation Facilities and Community Health Centers Construction Act (</a:t>
          </a:r>
          <a:r>
            <a:rPr lang="en-US" b="1" dirty="0" err="1"/>
            <a:t>Chs</a:t>
          </a:r>
          <a:r>
            <a:rPr lang="en-US" b="1" dirty="0"/>
            <a:t>. 73-75)</a:t>
          </a:r>
          <a:endParaRPr lang="en-VI" dirty="0"/>
        </a:p>
      </dgm:t>
    </dgm:pt>
    <dgm:pt modelId="{93691E47-85C6-4EC9-8D47-8EA756615DBF}" type="parTrans" cxnId="{2AF87539-8784-4FD6-B39B-841BDFCA86C3}">
      <dgm:prSet/>
      <dgm:spPr/>
      <dgm:t>
        <a:bodyPr/>
        <a:lstStyle/>
        <a:p>
          <a:endParaRPr lang="en-VI"/>
        </a:p>
      </dgm:t>
    </dgm:pt>
    <dgm:pt modelId="{FFEDDF70-3E23-4F64-ABF0-A3FC38172BFD}" type="sibTrans" cxnId="{2AF87539-8784-4FD6-B39B-841BDFCA86C3}">
      <dgm:prSet/>
      <dgm:spPr/>
      <dgm:t>
        <a:bodyPr/>
        <a:lstStyle/>
        <a:p>
          <a:endParaRPr lang="en-VI"/>
        </a:p>
      </dgm:t>
    </dgm:pt>
    <dgm:pt modelId="{12494124-F572-4496-9364-92E9EF26D35E}">
      <dgm:prSet/>
      <dgm:spPr/>
      <dgm:t>
        <a:bodyPr/>
        <a:lstStyle/>
        <a:p>
          <a:r>
            <a:rPr lang="en-US" b="1" dirty="0"/>
            <a:t>Subtitle 3 Criminal Procedure (Pts. I-III)</a:t>
          </a:r>
          <a:endParaRPr lang="en-VI" dirty="0"/>
        </a:p>
      </dgm:t>
    </dgm:pt>
    <dgm:pt modelId="{7FB9A07C-1D9B-4DB9-BE89-6E8A62218A7D}" type="parTrans" cxnId="{2C7A7585-D85A-41BB-95D1-0B065D01159F}">
      <dgm:prSet/>
      <dgm:spPr/>
      <dgm:t>
        <a:bodyPr/>
        <a:lstStyle/>
        <a:p>
          <a:endParaRPr lang="en-VI"/>
        </a:p>
      </dgm:t>
    </dgm:pt>
    <dgm:pt modelId="{84A3BB7B-0957-4F69-9F2D-EEF3F9B4F7C3}" type="sibTrans" cxnId="{2C7A7585-D85A-41BB-95D1-0B065D01159F}">
      <dgm:prSet/>
      <dgm:spPr/>
      <dgm:t>
        <a:bodyPr/>
        <a:lstStyle/>
        <a:p>
          <a:endParaRPr lang="en-VI"/>
        </a:p>
      </dgm:t>
    </dgm:pt>
    <dgm:pt modelId="{B31EC7E2-0967-4D25-8229-E96A5E5E9BE5}">
      <dgm:prSet/>
      <dgm:spPr/>
      <dgm:t>
        <a:bodyPr/>
        <a:lstStyle/>
        <a:p>
          <a:r>
            <a:rPr lang="en-US" u="none" dirty="0"/>
            <a:t>Chapter 7. Maternal, Child Health, Physical Disability and Intellectual Disability Children's Services (§§ 151 — 153)</a:t>
          </a:r>
          <a:endParaRPr lang="en-VI" dirty="0"/>
        </a:p>
      </dgm:t>
    </dgm:pt>
    <dgm:pt modelId="{78B2F00F-993B-4F34-81EC-32F35526EB43}" type="parTrans" cxnId="{21550E1A-520B-41DA-AE21-005FE93BC44F}">
      <dgm:prSet/>
      <dgm:spPr/>
      <dgm:t>
        <a:bodyPr/>
        <a:lstStyle/>
        <a:p>
          <a:endParaRPr lang="en-VI"/>
        </a:p>
      </dgm:t>
    </dgm:pt>
    <dgm:pt modelId="{103BD873-59F0-4CB3-AB18-7F09F2C0CBF7}" type="sibTrans" cxnId="{21550E1A-520B-41DA-AE21-005FE93BC44F}">
      <dgm:prSet/>
      <dgm:spPr/>
      <dgm:t>
        <a:bodyPr/>
        <a:lstStyle/>
        <a:p>
          <a:endParaRPr lang="en-VI"/>
        </a:p>
      </dgm:t>
    </dgm:pt>
    <dgm:pt modelId="{482D0093-6D29-4704-B1EB-E8FD6F0963A7}">
      <dgm:prSet/>
      <dgm:spPr/>
      <dgm:t>
        <a:bodyPr/>
        <a:lstStyle/>
        <a:p>
          <a:r>
            <a:rPr lang="en-US" u="none" dirty="0"/>
            <a:t>Chapter 31. Behavioral Health, Alcoholism and Drug Dependency (§§ 710 — 729)</a:t>
          </a:r>
          <a:endParaRPr lang="en-VI" dirty="0"/>
        </a:p>
      </dgm:t>
    </dgm:pt>
    <dgm:pt modelId="{A51CCF84-897E-4D7E-AE2C-356B09CB7635}" type="parTrans" cxnId="{7F76CE17-6685-469F-8D75-02F0A7EFD13B}">
      <dgm:prSet/>
      <dgm:spPr/>
      <dgm:t>
        <a:bodyPr/>
        <a:lstStyle/>
        <a:p>
          <a:endParaRPr lang="en-VI"/>
        </a:p>
      </dgm:t>
    </dgm:pt>
    <dgm:pt modelId="{419D2D9E-7A6F-4CB3-841F-22EFAD4BF92D}" type="sibTrans" cxnId="{7F76CE17-6685-469F-8D75-02F0A7EFD13B}">
      <dgm:prSet/>
      <dgm:spPr/>
      <dgm:t>
        <a:bodyPr/>
        <a:lstStyle/>
        <a:p>
          <a:endParaRPr lang="en-VI"/>
        </a:p>
      </dgm:t>
    </dgm:pt>
    <dgm:pt modelId="{1BEFCD0E-B000-43A5-87A5-76D60BDD1C0A}">
      <dgm:prSet/>
      <dgm:spPr/>
      <dgm:t>
        <a:bodyPr/>
        <a:lstStyle/>
        <a:p>
          <a:r>
            <a:rPr lang="en-US" u="none" dirty="0"/>
            <a:t>Chapter 47. Virgin Islands Central Cancer Registry Program (§§ 1251 — 1259)</a:t>
          </a:r>
          <a:endParaRPr lang="en-VI" dirty="0"/>
        </a:p>
      </dgm:t>
    </dgm:pt>
    <dgm:pt modelId="{3E63017F-2F97-48E2-9230-F78A895FA059}" type="parTrans" cxnId="{FA2E8FAE-90D1-4B95-A0BF-154E8CDFFDAB}">
      <dgm:prSet/>
      <dgm:spPr/>
      <dgm:t>
        <a:bodyPr/>
        <a:lstStyle/>
        <a:p>
          <a:endParaRPr lang="en-VI"/>
        </a:p>
      </dgm:t>
    </dgm:pt>
    <dgm:pt modelId="{D5831C87-CD40-4BB1-A993-97C620EF237B}" type="sibTrans" cxnId="{FA2E8FAE-90D1-4B95-A0BF-154E8CDFFDAB}">
      <dgm:prSet/>
      <dgm:spPr/>
      <dgm:t>
        <a:bodyPr/>
        <a:lstStyle/>
        <a:p>
          <a:endParaRPr lang="en-VI"/>
        </a:p>
      </dgm:t>
    </dgm:pt>
    <dgm:pt modelId="{C0C11492-D913-4924-9FBC-F40BB80BCAF6}">
      <dgm:prSet/>
      <dgm:spPr/>
      <dgm:t>
        <a:bodyPr/>
        <a:lstStyle/>
        <a:p>
          <a:r>
            <a:rPr lang="en-US" u="none" dirty="0"/>
            <a:t>Chapter 48. Autoimmune Disease Registry (§§ 1261 — 1267)</a:t>
          </a:r>
          <a:endParaRPr lang="en-VI" dirty="0"/>
        </a:p>
      </dgm:t>
    </dgm:pt>
    <dgm:pt modelId="{6CA4F1D6-C7FE-4470-95BD-2A851CD06CB2}" type="parTrans" cxnId="{4198FFD6-B959-4FA4-815D-AB17D7229D87}">
      <dgm:prSet/>
      <dgm:spPr/>
      <dgm:t>
        <a:bodyPr/>
        <a:lstStyle/>
        <a:p>
          <a:endParaRPr lang="en-VI"/>
        </a:p>
      </dgm:t>
    </dgm:pt>
    <dgm:pt modelId="{9C795671-A3CF-4950-9CA0-55302D67D579}" type="sibTrans" cxnId="{4198FFD6-B959-4FA4-815D-AB17D7229D87}">
      <dgm:prSet/>
      <dgm:spPr/>
      <dgm:t>
        <a:bodyPr/>
        <a:lstStyle/>
        <a:p>
          <a:endParaRPr lang="en-VI"/>
        </a:p>
      </dgm:t>
    </dgm:pt>
    <dgm:pt modelId="{FA5C2A24-20C0-422F-AF6A-A4F3DED48D50}">
      <dgm:prSet/>
      <dgm:spPr/>
      <dgm:t>
        <a:bodyPr/>
        <a:lstStyle/>
        <a:p>
          <a:r>
            <a:rPr lang="en-US" u="none" dirty="0"/>
            <a:t>Chapter 75. Fluoridation of Water (§§ 4201 — 4204)</a:t>
          </a:r>
          <a:endParaRPr lang="en-VI" dirty="0"/>
        </a:p>
      </dgm:t>
    </dgm:pt>
    <dgm:pt modelId="{F72F1DE7-82C4-4A33-A1D5-59098EFB0EB3}" type="parTrans" cxnId="{7ACE5DEB-CF32-4BFC-AAE8-7807D79C0666}">
      <dgm:prSet/>
      <dgm:spPr/>
      <dgm:t>
        <a:bodyPr/>
        <a:lstStyle/>
        <a:p>
          <a:endParaRPr lang="en-VI"/>
        </a:p>
      </dgm:t>
    </dgm:pt>
    <dgm:pt modelId="{C454BC0B-A644-4026-B1C2-5641C3175474}" type="sibTrans" cxnId="{7ACE5DEB-CF32-4BFC-AAE8-7807D79C0666}">
      <dgm:prSet/>
      <dgm:spPr/>
      <dgm:t>
        <a:bodyPr/>
        <a:lstStyle/>
        <a:p>
          <a:endParaRPr lang="en-VI"/>
        </a:p>
      </dgm:t>
    </dgm:pt>
    <dgm:pt modelId="{409158FE-BAC6-4D5B-A7AF-14FB29007DF9}">
      <dgm:prSet/>
      <dgm:spPr/>
      <dgm:t>
        <a:bodyPr/>
        <a:lstStyle/>
        <a:p>
          <a:r>
            <a:rPr lang="en-US" u="none" dirty="0"/>
            <a:t>Chapter 309. Conduct of the Trial; Verdict (§§ 3631 — 3638)</a:t>
          </a:r>
          <a:endParaRPr lang="en-VI" dirty="0"/>
        </a:p>
      </dgm:t>
    </dgm:pt>
    <dgm:pt modelId="{FA65FBFC-FAA0-4A02-8DD9-3FFB23D0D14B}" type="parTrans" cxnId="{89E76D1F-00DD-4148-9CF7-8899F7367095}">
      <dgm:prSet/>
      <dgm:spPr/>
      <dgm:t>
        <a:bodyPr/>
        <a:lstStyle/>
        <a:p>
          <a:endParaRPr lang="en-VI"/>
        </a:p>
      </dgm:t>
    </dgm:pt>
    <dgm:pt modelId="{610D3793-A3C8-49B0-8415-10C3BB619A3A}" type="sibTrans" cxnId="{89E76D1F-00DD-4148-9CF7-8899F7367095}">
      <dgm:prSet/>
      <dgm:spPr/>
      <dgm:t>
        <a:bodyPr/>
        <a:lstStyle/>
        <a:p>
          <a:endParaRPr lang="en-VI"/>
        </a:p>
      </dgm:t>
    </dgm:pt>
    <dgm:pt modelId="{14797052-603A-486F-86B5-C5F3EE79D0B8}">
      <dgm:prSet/>
      <dgm:spPr/>
      <dgm:t>
        <a:bodyPr/>
        <a:lstStyle/>
        <a:p>
          <a:r>
            <a:rPr lang="en-US" u="none" dirty="0"/>
            <a:t>Chapter 29. Controlled Substances (</a:t>
          </a:r>
          <a:r>
            <a:rPr lang="en-US" u="none" dirty="0" err="1"/>
            <a:t>Subchs</a:t>
          </a:r>
          <a:r>
            <a:rPr lang="en-US" u="none" dirty="0"/>
            <a:t>. I — V)</a:t>
          </a:r>
          <a:endParaRPr lang="en-VI" dirty="0"/>
        </a:p>
      </dgm:t>
    </dgm:pt>
    <dgm:pt modelId="{4DF67E02-A7ED-4BFA-BB3E-51DAC049C538}" type="parTrans" cxnId="{F3F7B586-2485-4FFC-8608-46082FDD4926}">
      <dgm:prSet/>
      <dgm:spPr/>
      <dgm:t>
        <a:bodyPr/>
        <a:lstStyle/>
        <a:p>
          <a:endParaRPr lang="en-VI"/>
        </a:p>
      </dgm:t>
    </dgm:pt>
    <dgm:pt modelId="{9640B7E2-059E-4905-A4D4-13891D785CC1}" type="sibTrans" cxnId="{F3F7B586-2485-4FFC-8608-46082FDD4926}">
      <dgm:prSet/>
      <dgm:spPr/>
      <dgm:t>
        <a:bodyPr/>
        <a:lstStyle/>
        <a:p>
          <a:endParaRPr lang="en-VI"/>
        </a:p>
      </dgm:t>
    </dgm:pt>
    <dgm:pt modelId="{4E492908-4A73-4F6E-9096-F0A04AA16639}" type="pres">
      <dgm:prSet presAssocID="{0E6EB520-08B3-4790-9062-6D07DC362A58}" presName="rootnode" presStyleCnt="0">
        <dgm:presLayoutVars>
          <dgm:chMax/>
          <dgm:chPref/>
          <dgm:dir/>
          <dgm:animLvl val="lvl"/>
        </dgm:presLayoutVars>
      </dgm:prSet>
      <dgm:spPr/>
    </dgm:pt>
    <dgm:pt modelId="{1D4CFC37-CAC5-41C4-8511-FC120F139B1F}" type="pres">
      <dgm:prSet presAssocID="{B4737658-C629-4974-85B6-63F44DE7B775}" presName="composite" presStyleCnt="0"/>
      <dgm:spPr/>
    </dgm:pt>
    <dgm:pt modelId="{357CDB77-1C0A-4A06-8F2A-C744F7943F46}" type="pres">
      <dgm:prSet presAssocID="{B4737658-C629-4974-85B6-63F44DE7B775}" presName="LShape" presStyleLbl="alignNode1" presStyleIdx="0" presStyleCnt="9"/>
      <dgm:spPr/>
    </dgm:pt>
    <dgm:pt modelId="{565112FB-3EA0-4C87-B02D-05CD7CCB8ADB}" type="pres">
      <dgm:prSet presAssocID="{B4737658-C629-4974-85B6-63F44DE7B775}" presName="ParentText" presStyleLbl="revTx" presStyleIdx="0" presStyleCnt="5">
        <dgm:presLayoutVars>
          <dgm:chMax val="0"/>
          <dgm:chPref val="0"/>
          <dgm:bulletEnabled val="1"/>
        </dgm:presLayoutVars>
      </dgm:prSet>
      <dgm:spPr/>
    </dgm:pt>
    <dgm:pt modelId="{4CEE88B6-7606-46AA-B90D-5835789D3E82}" type="pres">
      <dgm:prSet presAssocID="{B4737658-C629-4974-85B6-63F44DE7B775}" presName="Triangle" presStyleLbl="alignNode1" presStyleIdx="1" presStyleCnt="9"/>
      <dgm:spPr/>
    </dgm:pt>
    <dgm:pt modelId="{BF964134-8DA7-4630-9AC8-8A9DB6D846C5}" type="pres">
      <dgm:prSet presAssocID="{2AE18815-6DF1-4C6A-B594-A680437D8D03}" presName="sibTrans" presStyleCnt="0"/>
      <dgm:spPr/>
    </dgm:pt>
    <dgm:pt modelId="{1715C6F4-FA86-4899-9834-680978834E51}" type="pres">
      <dgm:prSet presAssocID="{2AE18815-6DF1-4C6A-B594-A680437D8D03}" presName="space" presStyleCnt="0"/>
      <dgm:spPr/>
    </dgm:pt>
    <dgm:pt modelId="{1B1A666E-C080-48DE-9477-633FFE695563}" type="pres">
      <dgm:prSet presAssocID="{2CA6C7C6-FC4E-4C23-906F-43228AD9BF44}" presName="composite" presStyleCnt="0"/>
      <dgm:spPr/>
    </dgm:pt>
    <dgm:pt modelId="{DC90EBB6-F0D4-4D3E-9CEC-2CE1ED596624}" type="pres">
      <dgm:prSet presAssocID="{2CA6C7C6-FC4E-4C23-906F-43228AD9BF44}" presName="LShape" presStyleLbl="alignNode1" presStyleIdx="2" presStyleCnt="9"/>
      <dgm:spPr/>
    </dgm:pt>
    <dgm:pt modelId="{BCFAC6A9-7935-4740-ABEA-55B27B573999}" type="pres">
      <dgm:prSet presAssocID="{2CA6C7C6-FC4E-4C23-906F-43228AD9BF44}" presName="ParentText" presStyleLbl="revTx" presStyleIdx="1" presStyleCnt="5">
        <dgm:presLayoutVars>
          <dgm:chMax val="0"/>
          <dgm:chPref val="0"/>
          <dgm:bulletEnabled val="1"/>
        </dgm:presLayoutVars>
      </dgm:prSet>
      <dgm:spPr/>
    </dgm:pt>
    <dgm:pt modelId="{02B7591B-D023-4E52-BC2E-BB97EE6F69E3}" type="pres">
      <dgm:prSet presAssocID="{2CA6C7C6-FC4E-4C23-906F-43228AD9BF44}" presName="Triangle" presStyleLbl="alignNode1" presStyleIdx="3" presStyleCnt="9"/>
      <dgm:spPr/>
    </dgm:pt>
    <dgm:pt modelId="{20D8580B-2305-4C30-8B83-C183F3BCF969}" type="pres">
      <dgm:prSet presAssocID="{84B2F25D-D62E-44CE-BCDF-120E2E470C4D}" presName="sibTrans" presStyleCnt="0"/>
      <dgm:spPr/>
    </dgm:pt>
    <dgm:pt modelId="{B3D2B032-08F1-441E-91B1-75BF34CBB2CF}" type="pres">
      <dgm:prSet presAssocID="{84B2F25D-D62E-44CE-BCDF-120E2E470C4D}" presName="space" presStyleCnt="0"/>
      <dgm:spPr/>
    </dgm:pt>
    <dgm:pt modelId="{A3B491D8-34CD-4E6F-A640-DC1B6D79B6CB}" type="pres">
      <dgm:prSet presAssocID="{39F4EC8E-2BA4-4A1B-BEC5-DFC98AE6F0BC}" presName="composite" presStyleCnt="0"/>
      <dgm:spPr/>
    </dgm:pt>
    <dgm:pt modelId="{3F286082-DA58-4BBD-B8E4-EEA4657767E3}" type="pres">
      <dgm:prSet presAssocID="{39F4EC8E-2BA4-4A1B-BEC5-DFC98AE6F0BC}" presName="LShape" presStyleLbl="alignNode1" presStyleIdx="4" presStyleCnt="9"/>
      <dgm:spPr/>
    </dgm:pt>
    <dgm:pt modelId="{924F500D-B22D-4A6B-9745-815267EB20C0}" type="pres">
      <dgm:prSet presAssocID="{39F4EC8E-2BA4-4A1B-BEC5-DFC98AE6F0BC}" presName="ParentText" presStyleLbl="revTx" presStyleIdx="2" presStyleCnt="5">
        <dgm:presLayoutVars>
          <dgm:chMax val="0"/>
          <dgm:chPref val="0"/>
          <dgm:bulletEnabled val="1"/>
        </dgm:presLayoutVars>
      </dgm:prSet>
      <dgm:spPr/>
    </dgm:pt>
    <dgm:pt modelId="{74C86800-DC86-4423-96C9-F2ACD94C3097}" type="pres">
      <dgm:prSet presAssocID="{39F4EC8E-2BA4-4A1B-BEC5-DFC98AE6F0BC}" presName="Triangle" presStyleLbl="alignNode1" presStyleIdx="5" presStyleCnt="9"/>
      <dgm:spPr/>
    </dgm:pt>
    <dgm:pt modelId="{CF28FF9B-4038-426C-94E7-4D095306BB48}" type="pres">
      <dgm:prSet presAssocID="{33A0D1C4-9211-480B-ACAC-5916A331CB0E}" presName="sibTrans" presStyleCnt="0"/>
      <dgm:spPr/>
    </dgm:pt>
    <dgm:pt modelId="{3D952EF5-B71D-4AEE-85A5-A01FB52107FC}" type="pres">
      <dgm:prSet presAssocID="{33A0D1C4-9211-480B-ACAC-5916A331CB0E}" presName="space" presStyleCnt="0"/>
      <dgm:spPr/>
    </dgm:pt>
    <dgm:pt modelId="{D73764BC-E4A5-431F-920F-A79BBB5B8C52}" type="pres">
      <dgm:prSet presAssocID="{1AD94E29-B25D-410D-BA22-6D83A0373B6B}" presName="composite" presStyleCnt="0"/>
      <dgm:spPr/>
    </dgm:pt>
    <dgm:pt modelId="{B05A23C7-07A8-4BF6-82D8-7A8A8C476B30}" type="pres">
      <dgm:prSet presAssocID="{1AD94E29-B25D-410D-BA22-6D83A0373B6B}" presName="LShape" presStyleLbl="alignNode1" presStyleIdx="6" presStyleCnt="9"/>
      <dgm:spPr/>
    </dgm:pt>
    <dgm:pt modelId="{B83BA7BC-0575-4842-92EA-30E67A08DC95}" type="pres">
      <dgm:prSet presAssocID="{1AD94E29-B25D-410D-BA22-6D83A0373B6B}" presName="ParentText" presStyleLbl="revTx" presStyleIdx="3" presStyleCnt="5">
        <dgm:presLayoutVars>
          <dgm:chMax val="0"/>
          <dgm:chPref val="0"/>
          <dgm:bulletEnabled val="1"/>
        </dgm:presLayoutVars>
      </dgm:prSet>
      <dgm:spPr/>
    </dgm:pt>
    <dgm:pt modelId="{659A8255-E1E4-4C6D-B9CC-F052E98A1FE9}" type="pres">
      <dgm:prSet presAssocID="{1AD94E29-B25D-410D-BA22-6D83A0373B6B}" presName="Triangle" presStyleLbl="alignNode1" presStyleIdx="7" presStyleCnt="9"/>
      <dgm:spPr/>
    </dgm:pt>
    <dgm:pt modelId="{28871FF4-F6E7-40AC-B9F3-A0E4C1C703E7}" type="pres">
      <dgm:prSet presAssocID="{FFEDDF70-3E23-4F64-ABF0-A3FC38172BFD}" presName="sibTrans" presStyleCnt="0"/>
      <dgm:spPr/>
    </dgm:pt>
    <dgm:pt modelId="{758ED8D7-3508-4078-BB5D-9AE8F07DAE60}" type="pres">
      <dgm:prSet presAssocID="{FFEDDF70-3E23-4F64-ABF0-A3FC38172BFD}" presName="space" presStyleCnt="0"/>
      <dgm:spPr/>
    </dgm:pt>
    <dgm:pt modelId="{44290AE8-2CEB-452F-8F99-898DBF5A95DF}" type="pres">
      <dgm:prSet presAssocID="{12494124-F572-4496-9364-92E9EF26D35E}" presName="composite" presStyleCnt="0"/>
      <dgm:spPr/>
    </dgm:pt>
    <dgm:pt modelId="{8E651800-2A50-49A9-977A-18FFF118D8AE}" type="pres">
      <dgm:prSet presAssocID="{12494124-F572-4496-9364-92E9EF26D35E}" presName="LShape" presStyleLbl="alignNode1" presStyleIdx="8" presStyleCnt="9"/>
      <dgm:spPr/>
    </dgm:pt>
    <dgm:pt modelId="{679869AE-DCC9-4814-9031-0E4783E667D7}" type="pres">
      <dgm:prSet presAssocID="{12494124-F572-4496-9364-92E9EF26D35E}" presName="ParentText" presStyleLbl="revTx" presStyleIdx="4" presStyleCnt="5">
        <dgm:presLayoutVars>
          <dgm:chMax val="0"/>
          <dgm:chPref val="0"/>
          <dgm:bulletEnabled val="1"/>
        </dgm:presLayoutVars>
      </dgm:prSet>
      <dgm:spPr/>
    </dgm:pt>
  </dgm:ptLst>
  <dgm:cxnLst>
    <dgm:cxn modelId="{07510D0B-2AD5-4035-9A56-B158CE5A1BA1}" type="presOf" srcId="{FA5C2A24-20C0-422F-AF6A-A4F3DED48D50}" destId="{B83BA7BC-0575-4842-92EA-30E67A08DC95}" srcOrd="0" destOrd="1" presId="urn:microsoft.com/office/officeart/2009/3/layout/StepUpProcess"/>
    <dgm:cxn modelId="{CB21340C-91B9-4BA7-896A-E73756F848C6}" type="presOf" srcId="{0E6EB520-08B3-4790-9062-6D07DC362A58}" destId="{4E492908-4A73-4F6E-9096-F0A04AA16639}" srcOrd="0" destOrd="0" presId="urn:microsoft.com/office/officeart/2009/3/layout/StepUpProcess"/>
    <dgm:cxn modelId="{7F76CE17-6685-469F-8D75-02F0A7EFD13B}" srcId="{2CA6C7C6-FC4E-4C23-906F-43228AD9BF44}" destId="{482D0093-6D29-4704-B1EB-E8FD6F0963A7}" srcOrd="1" destOrd="0" parTransId="{A51CCF84-897E-4D7E-AE2C-356B09CB7635}" sibTransId="{419D2D9E-7A6F-4CB3-841F-22EFAD4BF92D}"/>
    <dgm:cxn modelId="{21550E1A-520B-41DA-AE21-005FE93BC44F}" srcId="{B4737658-C629-4974-85B6-63F44DE7B775}" destId="{B31EC7E2-0967-4D25-8229-E96A5E5E9BE5}" srcOrd="0" destOrd="0" parTransId="{78B2F00F-993B-4F34-81EC-32F35526EB43}" sibTransId="{103BD873-59F0-4CB3-AB18-7F09F2C0CBF7}"/>
    <dgm:cxn modelId="{89E76D1F-00DD-4148-9CF7-8899F7367095}" srcId="{12494124-F572-4496-9364-92E9EF26D35E}" destId="{409158FE-BAC6-4D5B-A7AF-14FB29007DF9}" srcOrd="0" destOrd="0" parTransId="{FA65FBFC-FAA0-4A02-8DD9-3FFB23D0D14B}" sibTransId="{610D3793-A3C8-49B0-8415-10C3BB619A3A}"/>
    <dgm:cxn modelId="{7DEA2034-2543-4A3F-B04D-D3FA908DA081}" type="presOf" srcId="{2CA6C7C6-FC4E-4C23-906F-43228AD9BF44}" destId="{BCFAC6A9-7935-4740-ABEA-55B27B573999}" srcOrd="0" destOrd="0" presId="urn:microsoft.com/office/officeart/2009/3/layout/StepUpProcess"/>
    <dgm:cxn modelId="{2AF87539-8784-4FD6-B39B-841BDFCA86C3}" srcId="{0E6EB520-08B3-4790-9062-6D07DC362A58}" destId="{1AD94E29-B25D-410D-BA22-6D83A0373B6B}" srcOrd="3" destOrd="0" parTransId="{93691E47-85C6-4EC9-8D47-8EA756615DBF}" sibTransId="{FFEDDF70-3E23-4F64-ABF0-A3FC38172BFD}"/>
    <dgm:cxn modelId="{82E1FE5B-7B4F-497F-B80A-6A2555C8DD9C}" type="presOf" srcId="{14797052-603A-486F-86B5-C5F3EE79D0B8}" destId="{BCFAC6A9-7935-4740-ABEA-55B27B573999}" srcOrd="0" destOrd="1" presId="urn:microsoft.com/office/officeart/2009/3/layout/StepUpProcess"/>
    <dgm:cxn modelId="{B6534D4B-1694-4487-8DB0-AE465E0D2297}" type="presOf" srcId="{409158FE-BAC6-4D5B-A7AF-14FB29007DF9}" destId="{679869AE-DCC9-4814-9031-0E4783E667D7}" srcOrd="0" destOrd="1" presId="urn:microsoft.com/office/officeart/2009/3/layout/StepUpProcess"/>
    <dgm:cxn modelId="{E0E2CB6C-36FD-41F5-8C4E-D4C7EF982C26}" type="presOf" srcId="{482D0093-6D29-4704-B1EB-E8FD6F0963A7}" destId="{BCFAC6A9-7935-4740-ABEA-55B27B573999}" srcOrd="0" destOrd="2" presId="urn:microsoft.com/office/officeart/2009/3/layout/StepUpProcess"/>
    <dgm:cxn modelId="{601B0250-E552-4916-8EF8-4A34971E7C55}" type="presOf" srcId="{12494124-F572-4496-9364-92E9EF26D35E}" destId="{679869AE-DCC9-4814-9031-0E4783E667D7}" srcOrd="0" destOrd="0" presId="urn:microsoft.com/office/officeart/2009/3/layout/StepUpProcess"/>
    <dgm:cxn modelId="{3A2E137F-B6A4-4CA8-A587-CC07C857A656}" type="presOf" srcId="{B31EC7E2-0967-4D25-8229-E96A5E5E9BE5}" destId="{565112FB-3EA0-4C87-B02D-05CD7CCB8ADB}" srcOrd="0" destOrd="1" presId="urn:microsoft.com/office/officeart/2009/3/layout/StepUpProcess"/>
    <dgm:cxn modelId="{2C7A7585-D85A-41BB-95D1-0B065D01159F}" srcId="{0E6EB520-08B3-4790-9062-6D07DC362A58}" destId="{12494124-F572-4496-9364-92E9EF26D35E}" srcOrd="4" destOrd="0" parTransId="{7FB9A07C-1D9B-4DB9-BE89-6E8A62218A7D}" sibTransId="{84A3BB7B-0957-4F69-9F2D-EEF3F9B4F7C3}"/>
    <dgm:cxn modelId="{F3F7B586-2485-4FFC-8608-46082FDD4926}" srcId="{2CA6C7C6-FC4E-4C23-906F-43228AD9BF44}" destId="{14797052-603A-486F-86B5-C5F3EE79D0B8}" srcOrd="0" destOrd="0" parTransId="{4DF67E02-A7ED-4BFA-BB3E-51DAC049C538}" sibTransId="{9640B7E2-059E-4905-A4D4-13891D785CC1}"/>
    <dgm:cxn modelId="{76C7E39A-DA4A-47E2-94AC-0E6A94A3B5BA}" type="presOf" srcId="{39F4EC8E-2BA4-4A1B-BEC5-DFC98AE6F0BC}" destId="{924F500D-B22D-4A6B-9745-815267EB20C0}" srcOrd="0" destOrd="0" presId="urn:microsoft.com/office/officeart/2009/3/layout/StepUpProcess"/>
    <dgm:cxn modelId="{5F48899F-72C1-4BB1-835D-429D3741C71D}" type="presOf" srcId="{C0C11492-D913-4924-9FBC-F40BB80BCAF6}" destId="{924F500D-B22D-4A6B-9745-815267EB20C0}" srcOrd="0" destOrd="2" presId="urn:microsoft.com/office/officeart/2009/3/layout/StepUpProcess"/>
    <dgm:cxn modelId="{CE0A03A0-4FB1-41ED-8B9B-15F9D22744BD}" srcId="{0E6EB520-08B3-4790-9062-6D07DC362A58}" destId="{2CA6C7C6-FC4E-4C23-906F-43228AD9BF44}" srcOrd="1" destOrd="0" parTransId="{CCCE25A2-F272-416A-9673-64C57BC83A9B}" sibTransId="{84B2F25D-D62E-44CE-BCDF-120E2E470C4D}"/>
    <dgm:cxn modelId="{647406AC-0CF5-4349-8F30-792A1C5DC4E0}" type="presOf" srcId="{1BEFCD0E-B000-43A5-87A5-76D60BDD1C0A}" destId="{924F500D-B22D-4A6B-9745-815267EB20C0}" srcOrd="0" destOrd="1" presId="urn:microsoft.com/office/officeart/2009/3/layout/StepUpProcess"/>
    <dgm:cxn modelId="{FA2E8FAE-90D1-4B95-A0BF-154E8CDFFDAB}" srcId="{39F4EC8E-2BA4-4A1B-BEC5-DFC98AE6F0BC}" destId="{1BEFCD0E-B000-43A5-87A5-76D60BDD1C0A}" srcOrd="0" destOrd="0" parTransId="{3E63017F-2F97-48E2-9230-F78A895FA059}" sibTransId="{D5831C87-CD40-4BB1-A993-97C620EF237B}"/>
    <dgm:cxn modelId="{4AC0EEBC-42AB-4399-88A1-251F429E23C8}" srcId="{0E6EB520-08B3-4790-9062-6D07DC362A58}" destId="{B4737658-C629-4974-85B6-63F44DE7B775}" srcOrd="0" destOrd="0" parTransId="{27FDBDA5-8433-47FA-95E7-599B65E0D039}" sibTransId="{2AE18815-6DF1-4C6A-B594-A680437D8D03}"/>
    <dgm:cxn modelId="{4198FFD6-B959-4FA4-815D-AB17D7229D87}" srcId="{39F4EC8E-2BA4-4A1B-BEC5-DFC98AE6F0BC}" destId="{C0C11492-D913-4924-9FBC-F40BB80BCAF6}" srcOrd="1" destOrd="0" parTransId="{6CA4F1D6-C7FE-4470-95BD-2A851CD06CB2}" sibTransId="{9C795671-A3CF-4950-9CA0-55302D67D579}"/>
    <dgm:cxn modelId="{1B3655E1-EA04-4B30-9620-40C0DF327CF1}" srcId="{0E6EB520-08B3-4790-9062-6D07DC362A58}" destId="{39F4EC8E-2BA4-4A1B-BEC5-DFC98AE6F0BC}" srcOrd="2" destOrd="0" parTransId="{09475E04-C373-4B93-8DCB-A1599F034100}" sibTransId="{33A0D1C4-9211-480B-ACAC-5916A331CB0E}"/>
    <dgm:cxn modelId="{328343E5-BC6D-47FB-8FEA-C1EABFB266A4}" type="presOf" srcId="{B4737658-C629-4974-85B6-63F44DE7B775}" destId="{565112FB-3EA0-4C87-B02D-05CD7CCB8ADB}" srcOrd="0" destOrd="0" presId="urn:microsoft.com/office/officeart/2009/3/layout/StepUpProcess"/>
    <dgm:cxn modelId="{7ACE5DEB-CF32-4BFC-AAE8-7807D79C0666}" srcId="{1AD94E29-B25D-410D-BA22-6D83A0373B6B}" destId="{FA5C2A24-20C0-422F-AF6A-A4F3DED48D50}" srcOrd="0" destOrd="0" parTransId="{F72F1DE7-82C4-4A33-A1D5-59098EFB0EB3}" sibTransId="{C454BC0B-A644-4026-B1C2-5641C3175474}"/>
    <dgm:cxn modelId="{1446A9EB-610F-4185-868B-3B0DA6DF691F}" type="presOf" srcId="{1AD94E29-B25D-410D-BA22-6D83A0373B6B}" destId="{B83BA7BC-0575-4842-92EA-30E67A08DC95}" srcOrd="0" destOrd="0" presId="urn:microsoft.com/office/officeart/2009/3/layout/StepUpProcess"/>
    <dgm:cxn modelId="{44C3DF16-2A18-479D-85DB-24D92E636B96}" type="presParOf" srcId="{4E492908-4A73-4F6E-9096-F0A04AA16639}" destId="{1D4CFC37-CAC5-41C4-8511-FC120F139B1F}" srcOrd="0" destOrd="0" presId="urn:microsoft.com/office/officeart/2009/3/layout/StepUpProcess"/>
    <dgm:cxn modelId="{5B5CCA4B-83D4-4B13-84D3-3CB57ED284BF}" type="presParOf" srcId="{1D4CFC37-CAC5-41C4-8511-FC120F139B1F}" destId="{357CDB77-1C0A-4A06-8F2A-C744F7943F46}" srcOrd="0" destOrd="0" presId="urn:microsoft.com/office/officeart/2009/3/layout/StepUpProcess"/>
    <dgm:cxn modelId="{D63E17FC-7931-4FE8-9C91-99A7C775E702}" type="presParOf" srcId="{1D4CFC37-CAC5-41C4-8511-FC120F139B1F}" destId="{565112FB-3EA0-4C87-B02D-05CD7CCB8ADB}" srcOrd="1" destOrd="0" presId="urn:microsoft.com/office/officeart/2009/3/layout/StepUpProcess"/>
    <dgm:cxn modelId="{C68D9693-5CCC-4786-BE0E-C7ACF385FD21}" type="presParOf" srcId="{1D4CFC37-CAC5-41C4-8511-FC120F139B1F}" destId="{4CEE88B6-7606-46AA-B90D-5835789D3E82}" srcOrd="2" destOrd="0" presId="urn:microsoft.com/office/officeart/2009/3/layout/StepUpProcess"/>
    <dgm:cxn modelId="{050E5CEF-E7F0-43A1-B2A4-657259E8CDC8}" type="presParOf" srcId="{4E492908-4A73-4F6E-9096-F0A04AA16639}" destId="{BF964134-8DA7-4630-9AC8-8A9DB6D846C5}" srcOrd="1" destOrd="0" presId="urn:microsoft.com/office/officeart/2009/3/layout/StepUpProcess"/>
    <dgm:cxn modelId="{3337C919-4479-4FD0-9982-139A2B01955C}" type="presParOf" srcId="{BF964134-8DA7-4630-9AC8-8A9DB6D846C5}" destId="{1715C6F4-FA86-4899-9834-680978834E51}" srcOrd="0" destOrd="0" presId="urn:microsoft.com/office/officeart/2009/3/layout/StepUpProcess"/>
    <dgm:cxn modelId="{FCA07A37-8E46-4D25-8834-DA8FABC660F5}" type="presParOf" srcId="{4E492908-4A73-4F6E-9096-F0A04AA16639}" destId="{1B1A666E-C080-48DE-9477-633FFE695563}" srcOrd="2" destOrd="0" presId="urn:microsoft.com/office/officeart/2009/3/layout/StepUpProcess"/>
    <dgm:cxn modelId="{4582FD08-F0C4-4FFF-ACDE-DC5239241F19}" type="presParOf" srcId="{1B1A666E-C080-48DE-9477-633FFE695563}" destId="{DC90EBB6-F0D4-4D3E-9CEC-2CE1ED596624}" srcOrd="0" destOrd="0" presId="urn:microsoft.com/office/officeart/2009/3/layout/StepUpProcess"/>
    <dgm:cxn modelId="{F74CFF7E-BE58-46E4-A682-148404E2FC2A}" type="presParOf" srcId="{1B1A666E-C080-48DE-9477-633FFE695563}" destId="{BCFAC6A9-7935-4740-ABEA-55B27B573999}" srcOrd="1" destOrd="0" presId="urn:microsoft.com/office/officeart/2009/3/layout/StepUpProcess"/>
    <dgm:cxn modelId="{D67B7248-D5A8-4C55-AB6C-CE695397866D}" type="presParOf" srcId="{1B1A666E-C080-48DE-9477-633FFE695563}" destId="{02B7591B-D023-4E52-BC2E-BB97EE6F69E3}" srcOrd="2" destOrd="0" presId="urn:microsoft.com/office/officeart/2009/3/layout/StepUpProcess"/>
    <dgm:cxn modelId="{18A5C12C-42CA-4E79-89B3-7FE92B796DFB}" type="presParOf" srcId="{4E492908-4A73-4F6E-9096-F0A04AA16639}" destId="{20D8580B-2305-4C30-8B83-C183F3BCF969}" srcOrd="3" destOrd="0" presId="urn:microsoft.com/office/officeart/2009/3/layout/StepUpProcess"/>
    <dgm:cxn modelId="{383E5AE7-56C1-4561-B541-67D31E894C3C}" type="presParOf" srcId="{20D8580B-2305-4C30-8B83-C183F3BCF969}" destId="{B3D2B032-08F1-441E-91B1-75BF34CBB2CF}" srcOrd="0" destOrd="0" presId="urn:microsoft.com/office/officeart/2009/3/layout/StepUpProcess"/>
    <dgm:cxn modelId="{96AAEB8C-2D7E-4D08-AF70-CDA35672B70B}" type="presParOf" srcId="{4E492908-4A73-4F6E-9096-F0A04AA16639}" destId="{A3B491D8-34CD-4E6F-A640-DC1B6D79B6CB}" srcOrd="4" destOrd="0" presId="urn:microsoft.com/office/officeart/2009/3/layout/StepUpProcess"/>
    <dgm:cxn modelId="{9039B302-863A-4255-8AE5-0A9197F44E26}" type="presParOf" srcId="{A3B491D8-34CD-4E6F-A640-DC1B6D79B6CB}" destId="{3F286082-DA58-4BBD-B8E4-EEA4657767E3}" srcOrd="0" destOrd="0" presId="urn:microsoft.com/office/officeart/2009/3/layout/StepUpProcess"/>
    <dgm:cxn modelId="{F7B3DB0A-2A0D-4C42-96C4-72CE85AD8CB3}" type="presParOf" srcId="{A3B491D8-34CD-4E6F-A640-DC1B6D79B6CB}" destId="{924F500D-B22D-4A6B-9745-815267EB20C0}" srcOrd="1" destOrd="0" presId="urn:microsoft.com/office/officeart/2009/3/layout/StepUpProcess"/>
    <dgm:cxn modelId="{8E79E2EE-44D5-4AF9-9933-18C6ADEBEFAA}" type="presParOf" srcId="{A3B491D8-34CD-4E6F-A640-DC1B6D79B6CB}" destId="{74C86800-DC86-4423-96C9-F2ACD94C3097}" srcOrd="2" destOrd="0" presId="urn:microsoft.com/office/officeart/2009/3/layout/StepUpProcess"/>
    <dgm:cxn modelId="{487962D8-4F3A-4C4D-BF4D-CA6D58162117}" type="presParOf" srcId="{4E492908-4A73-4F6E-9096-F0A04AA16639}" destId="{CF28FF9B-4038-426C-94E7-4D095306BB48}" srcOrd="5" destOrd="0" presId="urn:microsoft.com/office/officeart/2009/3/layout/StepUpProcess"/>
    <dgm:cxn modelId="{C4D3E2A7-39B1-4DE8-9697-B99595896824}" type="presParOf" srcId="{CF28FF9B-4038-426C-94E7-4D095306BB48}" destId="{3D952EF5-B71D-4AEE-85A5-A01FB52107FC}" srcOrd="0" destOrd="0" presId="urn:microsoft.com/office/officeart/2009/3/layout/StepUpProcess"/>
    <dgm:cxn modelId="{82F2FB39-99FD-4E56-BF10-1959A99BE0C6}" type="presParOf" srcId="{4E492908-4A73-4F6E-9096-F0A04AA16639}" destId="{D73764BC-E4A5-431F-920F-A79BBB5B8C52}" srcOrd="6" destOrd="0" presId="urn:microsoft.com/office/officeart/2009/3/layout/StepUpProcess"/>
    <dgm:cxn modelId="{A6307862-D85B-48C0-9E9C-3138DF2E3356}" type="presParOf" srcId="{D73764BC-E4A5-431F-920F-A79BBB5B8C52}" destId="{B05A23C7-07A8-4BF6-82D8-7A8A8C476B30}" srcOrd="0" destOrd="0" presId="urn:microsoft.com/office/officeart/2009/3/layout/StepUpProcess"/>
    <dgm:cxn modelId="{D5024873-2127-44C9-A7EB-0C72CA520BF0}" type="presParOf" srcId="{D73764BC-E4A5-431F-920F-A79BBB5B8C52}" destId="{B83BA7BC-0575-4842-92EA-30E67A08DC95}" srcOrd="1" destOrd="0" presId="urn:microsoft.com/office/officeart/2009/3/layout/StepUpProcess"/>
    <dgm:cxn modelId="{5FAC9040-2A5A-46C2-A788-0B51032A1A67}" type="presParOf" srcId="{D73764BC-E4A5-431F-920F-A79BBB5B8C52}" destId="{659A8255-E1E4-4C6D-B9CC-F052E98A1FE9}" srcOrd="2" destOrd="0" presId="urn:microsoft.com/office/officeart/2009/3/layout/StepUpProcess"/>
    <dgm:cxn modelId="{2AA3DBB5-25FE-48A5-B9D8-D868A15132D2}" type="presParOf" srcId="{4E492908-4A73-4F6E-9096-F0A04AA16639}" destId="{28871FF4-F6E7-40AC-B9F3-A0E4C1C703E7}" srcOrd="7" destOrd="0" presId="urn:microsoft.com/office/officeart/2009/3/layout/StepUpProcess"/>
    <dgm:cxn modelId="{1CE98A21-E6A8-45B7-B443-01C353B4090E}" type="presParOf" srcId="{28871FF4-F6E7-40AC-B9F3-A0E4C1C703E7}" destId="{758ED8D7-3508-4078-BB5D-9AE8F07DAE60}" srcOrd="0" destOrd="0" presId="urn:microsoft.com/office/officeart/2009/3/layout/StepUpProcess"/>
    <dgm:cxn modelId="{C989DEC6-C75F-4BF1-8CA6-C734F17EB19E}" type="presParOf" srcId="{4E492908-4A73-4F6E-9096-F0A04AA16639}" destId="{44290AE8-2CEB-452F-8F99-898DBF5A95DF}" srcOrd="8" destOrd="0" presId="urn:microsoft.com/office/officeart/2009/3/layout/StepUpProcess"/>
    <dgm:cxn modelId="{95BD8C41-82B8-4684-8E01-C800430829EB}" type="presParOf" srcId="{44290AE8-2CEB-452F-8F99-898DBF5A95DF}" destId="{8E651800-2A50-49A9-977A-18FFF118D8AE}" srcOrd="0" destOrd="0" presId="urn:microsoft.com/office/officeart/2009/3/layout/StepUpProcess"/>
    <dgm:cxn modelId="{B23E53D8-085E-43E7-AD50-34CB5000601B}" type="presParOf" srcId="{44290AE8-2CEB-452F-8F99-898DBF5A95DF}" destId="{679869AE-DCC9-4814-9031-0E4783E667D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CB3722-01E7-43E7-B12E-1DB6A6C990A6}" type="doc">
      <dgm:prSet loTypeId="urn:microsoft.com/office/officeart/2009/3/layout/IncreasingArrowsProcess" loCatId="process" qsTypeId="urn:microsoft.com/office/officeart/2005/8/quickstyle/3d6" qsCatId="3D" csTypeId="urn:microsoft.com/office/officeart/2005/8/colors/colorful1" csCatId="colorful" phldr="1"/>
      <dgm:spPr/>
      <dgm:t>
        <a:bodyPr/>
        <a:lstStyle/>
        <a:p>
          <a:endParaRPr lang="en-VI"/>
        </a:p>
      </dgm:t>
    </dgm:pt>
    <dgm:pt modelId="{B6CE8ECA-6A22-4CCF-A9A3-BCA702FE3990}">
      <dgm:prSet/>
      <dgm:spPr/>
      <dgm:t>
        <a:bodyPr/>
        <a:lstStyle/>
        <a:p>
          <a:r>
            <a:rPr lang="en-US" b="1" dirty="0"/>
            <a:t>Part V. Behavioral Health and Developmental Disability Act (</a:t>
          </a:r>
          <a:r>
            <a:rPr lang="en-US" b="1" dirty="0" err="1"/>
            <a:t>Chs</a:t>
          </a:r>
          <a:r>
            <a:rPr lang="en-US" b="1" dirty="0"/>
            <a:t>. 45 - 48)</a:t>
          </a:r>
          <a:endParaRPr lang="en-VI" dirty="0"/>
        </a:p>
      </dgm:t>
    </dgm:pt>
    <dgm:pt modelId="{0482D102-58DC-4AC6-AF33-D0DB3B258A34}" type="parTrans" cxnId="{6716D6E0-63B8-4263-B21A-ED8407563B08}">
      <dgm:prSet/>
      <dgm:spPr/>
      <dgm:t>
        <a:bodyPr/>
        <a:lstStyle/>
        <a:p>
          <a:endParaRPr lang="en-VI"/>
        </a:p>
      </dgm:t>
    </dgm:pt>
    <dgm:pt modelId="{DA05BB9D-4844-4A16-9669-F84D7F56D454}" type="sibTrans" cxnId="{6716D6E0-63B8-4263-B21A-ED8407563B08}">
      <dgm:prSet/>
      <dgm:spPr/>
      <dgm:t>
        <a:bodyPr/>
        <a:lstStyle/>
        <a:p>
          <a:endParaRPr lang="en-VI"/>
        </a:p>
      </dgm:t>
    </dgm:pt>
    <dgm:pt modelId="{8713D5A8-F524-47E2-BEED-67A8FDDB6631}">
      <dgm:prSet custT="1"/>
      <dgm:spPr/>
      <dgm:t>
        <a:bodyPr/>
        <a:lstStyle/>
        <a:p>
          <a:r>
            <a:rPr lang="en-US" sz="1800" i="1" dirty="0"/>
            <a:t>Chapter 45. Behavioral Health, Mental Health Disorders, Developmental Disabilities, and Alcohol or Drug Dependency (</a:t>
          </a:r>
          <a:r>
            <a:rPr lang="en-US" sz="1800" i="1" dirty="0" err="1"/>
            <a:t>Subchs</a:t>
          </a:r>
          <a:r>
            <a:rPr lang="en-US" sz="1800" i="1" dirty="0"/>
            <a:t>. I  – III)</a:t>
          </a:r>
        </a:p>
        <a:p>
          <a:endParaRPr lang="en-US" sz="1800" i="1" dirty="0"/>
        </a:p>
      </dgm:t>
    </dgm:pt>
    <dgm:pt modelId="{7B888E84-A930-4CFF-BCB8-414CF9D20B62}" type="parTrans" cxnId="{BED8F734-6612-4DC8-A5E8-CE4564861C49}">
      <dgm:prSet/>
      <dgm:spPr/>
      <dgm:t>
        <a:bodyPr/>
        <a:lstStyle/>
        <a:p>
          <a:endParaRPr lang="en-VI"/>
        </a:p>
      </dgm:t>
    </dgm:pt>
    <dgm:pt modelId="{9E84F352-1514-4B4D-9135-05F2CA0C9BBF}" type="sibTrans" cxnId="{BED8F734-6612-4DC8-A5E8-CE4564861C49}">
      <dgm:prSet/>
      <dgm:spPr/>
      <dgm:t>
        <a:bodyPr/>
        <a:lstStyle/>
        <a:p>
          <a:endParaRPr lang="en-VI"/>
        </a:p>
      </dgm:t>
    </dgm:pt>
    <dgm:pt modelId="{C4341E0D-D1B1-48A7-92F6-C3C1CE2C4B9A}">
      <dgm:prSet custT="1"/>
      <dgm:spPr/>
      <dgm:t>
        <a:bodyPr/>
        <a:lstStyle/>
        <a:p>
          <a:r>
            <a:rPr lang="en-US" sz="1800" i="1" dirty="0"/>
            <a:t>Chapter 46. Mental Health (</a:t>
          </a:r>
          <a:r>
            <a:rPr lang="en-US" sz="1800" i="1" dirty="0" err="1"/>
            <a:t>Subchs</a:t>
          </a:r>
          <a:r>
            <a:rPr lang="en-US" sz="1800" i="1" dirty="0"/>
            <a:t>. I – X)</a:t>
          </a:r>
        </a:p>
        <a:p>
          <a:endParaRPr lang="en-US" sz="1800" i="1" dirty="0"/>
        </a:p>
      </dgm:t>
    </dgm:pt>
    <dgm:pt modelId="{300E4EF4-1D0D-44D4-9021-E83AAF5FB300}" type="parTrans" cxnId="{F7D474B2-2CAC-4282-B221-3D041CCF9BE6}">
      <dgm:prSet/>
      <dgm:spPr/>
      <dgm:t>
        <a:bodyPr/>
        <a:lstStyle/>
        <a:p>
          <a:endParaRPr lang="en-VI"/>
        </a:p>
      </dgm:t>
    </dgm:pt>
    <dgm:pt modelId="{4FD3B24B-E702-4400-8F7C-13EE36E0E302}" type="sibTrans" cxnId="{F7D474B2-2CAC-4282-B221-3D041CCF9BE6}">
      <dgm:prSet/>
      <dgm:spPr/>
      <dgm:t>
        <a:bodyPr/>
        <a:lstStyle/>
        <a:p>
          <a:endParaRPr lang="en-VI"/>
        </a:p>
      </dgm:t>
    </dgm:pt>
    <dgm:pt modelId="{547DF015-EF37-4B04-A9E8-E485F51334D6}">
      <dgm:prSet custT="1"/>
      <dgm:spPr/>
      <dgm:t>
        <a:bodyPr/>
        <a:lstStyle/>
        <a:p>
          <a:r>
            <a:rPr lang="en-US" sz="1800" i="1" dirty="0"/>
            <a:t>Chapter 47. Intellectual and Developmental Disabilities (§§1114 –1119)</a:t>
          </a:r>
        </a:p>
        <a:p>
          <a:endParaRPr lang="en-VI" sz="1800" dirty="0"/>
        </a:p>
      </dgm:t>
    </dgm:pt>
    <dgm:pt modelId="{B4AA0B3B-87AD-4373-9ACF-78B2604D8ABB}" type="parTrans" cxnId="{79BE9412-EA90-40E5-9A4B-8163F37A9FB3}">
      <dgm:prSet/>
      <dgm:spPr/>
      <dgm:t>
        <a:bodyPr/>
        <a:lstStyle/>
        <a:p>
          <a:endParaRPr lang="en-VI"/>
        </a:p>
      </dgm:t>
    </dgm:pt>
    <dgm:pt modelId="{7D7CF0D4-9910-4563-9FA5-45B85D250E5B}" type="sibTrans" cxnId="{79BE9412-EA90-40E5-9A4B-8163F37A9FB3}">
      <dgm:prSet/>
      <dgm:spPr/>
      <dgm:t>
        <a:bodyPr/>
        <a:lstStyle/>
        <a:p>
          <a:endParaRPr lang="en-VI"/>
        </a:p>
      </dgm:t>
    </dgm:pt>
    <dgm:pt modelId="{25B310F1-5228-4FE6-BBC7-7107772FF944}">
      <dgm:prSet custT="1"/>
      <dgm:spPr/>
      <dgm:t>
        <a:bodyPr/>
        <a:lstStyle/>
        <a:p>
          <a:r>
            <a:rPr lang="en-US" sz="1800" i="1" dirty="0"/>
            <a:t>Chapter 48. Behavioral Health for Children and Young Adults                       (§§ 1120 – 1123)</a:t>
          </a:r>
          <a:endParaRPr lang="en-VI" sz="1800" dirty="0"/>
        </a:p>
      </dgm:t>
    </dgm:pt>
    <dgm:pt modelId="{7A0C9317-06A6-4836-B1A6-6311FB24F48E}" type="parTrans" cxnId="{9FDCBB99-C76B-494A-9D5C-537299F0AEE8}">
      <dgm:prSet/>
      <dgm:spPr/>
      <dgm:t>
        <a:bodyPr/>
        <a:lstStyle/>
        <a:p>
          <a:endParaRPr lang="en-VI"/>
        </a:p>
      </dgm:t>
    </dgm:pt>
    <dgm:pt modelId="{2A9616F0-3501-4FB8-A869-46435FE9EB98}" type="sibTrans" cxnId="{9FDCBB99-C76B-494A-9D5C-537299F0AEE8}">
      <dgm:prSet/>
      <dgm:spPr/>
      <dgm:t>
        <a:bodyPr/>
        <a:lstStyle/>
        <a:p>
          <a:endParaRPr lang="en-VI"/>
        </a:p>
      </dgm:t>
    </dgm:pt>
    <dgm:pt modelId="{D72B4E5E-2FB5-44C9-AEEC-DAD5050BE31B}" type="pres">
      <dgm:prSet presAssocID="{25CB3722-01E7-43E7-B12E-1DB6A6C990A6}" presName="Name0" presStyleCnt="0">
        <dgm:presLayoutVars>
          <dgm:chMax val="5"/>
          <dgm:chPref val="5"/>
          <dgm:dir/>
          <dgm:animLvl val="lvl"/>
        </dgm:presLayoutVars>
      </dgm:prSet>
      <dgm:spPr/>
    </dgm:pt>
    <dgm:pt modelId="{AF2B0938-722F-45B5-AF8A-3FB9E02570F5}" type="pres">
      <dgm:prSet presAssocID="{B6CE8ECA-6A22-4CCF-A9A3-BCA702FE3990}" presName="parentText1" presStyleLbl="node1" presStyleIdx="0" presStyleCnt="1">
        <dgm:presLayoutVars>
          <dgm:chMax/>
          <dgm:chPref val="3"/>
          <dgm:bulletEnabled val="1"/>
        </dgm:presLayoutVars>
      </dgm:prSet>
      <dgm:spPr/>
    </dgm:pt>
    <dgm:pt modelId="{EB4CC52D-0D26-46C5-B253-D7C4030B1583}" type="pres">
      <dgm:prSet presAssocID="{B6CE8ECA-6A22-4CCF-A9A3-BCA702FE3990}" presName="childText1" presStyleLbl="solidAlignAcc1" presStyleIdx="0" presStyleCnt="1">
        <dgm:presLayoutVars>
          <dgm:chMax val="0"/>
          <dgm:chPref val="0"/>
          <dgm:bulletEnabled val="1"/>
        </dgm:presLayoutVars>
      </dgm:prSet>
      <dgm:spPr/>
    </dgm:pt>
  </dgm:ptLst>
  <dgm:cxnLst>
    <dgm:cxn modelId="{8AFF9B05-7CF9-445B-9E2F-B3226DBDD791}" type="presOf" srcId="{C4341E0D-D1B1-48A7-92F6-C3C1CE2C4B9A}" destId="{EB4CC52D-0D26-46C5-B253-D7C4030B1583}" srcOrd="0" destOrd="1" presId="urn:microsoft.com/office/officeart/2009/3/layout/IncreasingArrowsProcess"/>
    <dgm:cxn modelId="{355F960D-D97B-4871-8010-8AF6B3EF6051}" type="presOf" srcId="{547DF015-EF37-4B04-A9E8-E485F51334D6}" destId="{EB4CC52D-0D26-46C5-B253-D7C4030B1583}" srcOrd="0" destOrd="2" presId="urn:microsoft.com/office/officeart/2009/3/layout/IncreasingArrowsProcess"/>
    <dgm:cxn modelId="{79BE9412-EA90-40E5-9A4B-8163F37A9FB3}" srcId="{B6CE8ECA-6A22-4CCF-A9A3-BCA702FE3990}" destId="{547DF015-EF37-4B04-A9E8-E485F51334D6}" srcOrd="2" destOrd="0" parTransId="{B4AA0B3B-87AD-4373-9ACF-78B2604D8ABB}" sibTransId="{7D7CF0D4-9910-4563-9FA5-45B85D250E5B}"/>
    <dgm:cxn modelId="{1BEB5C33-E7BD-40BD-905F-5F1651BDCF93}" type="presOf" srcId="{25B310F1-5228-4FE6-BBC7-7107772FF944}" destId="{EB4CC52D-0D26-46C5-B253-D7C4030B1583}" srcOrd="0" destOrd="3" presId="urn:microsoft.com/office/officeart/2009/3/layout/IncreasingArrowsProcess"/>
    <dgm:cxn modelId="{BED8F734-6612-4DC8-A5E8-CE4564861C49}" srcId="{B6CE8ECA-6A22-4CCF-A9A3-BCA702FE3990}" destId="{8713D5A8-F524-47E2-BEED-67A8FDDB6631}" srcOrd="0" destOrd="0" parTransId="{7B888E84-A930-4CFF-BCB8-414CF9D20B62}" sibTransId="{9E84F352-1514-4B4D-9135-05F2CA0C9BBF}"/>
    <dgm:cxn modelId="{9CDD9639-5A7F-4263-B804-06625153E6A2}" type="presOf" srcId="{B6CE8ECA-6A22-4CCF-A9A3-BCA702FE3990}" destId="{AF2B0938-722F-45B5-AF8A-3FB9E02570F5}" srcOrd="0" destOrd="0" presId="urn:microsoft.com/office/officeart/2009/3/layout/IncreasingArrowsProcess"/>
    <dgm:cxn modelId="{9FDCBB99-C76B-494A-9D5C-537299F0AEE8}" srcId="{B6CE8ECA-6A22-4CCF-A9A3-BCA702FE3990}" destId="{25B310F1-5228-4FE6-BBC7-7107772FF944}" srcOrd="3" destOrd="0" parTransId="{7A0C9317-06A6-4836-B1A6-6311FB24F48E}" sibTransId="{2A9616F0-3501-4FB8-A869-46435FE9EB98}"/>
    <dgm:cxn modelId="{FF5C7DA3-131B-40EB-AF1B-8F2D83F1ECB6}" type="presOf" srcId="{25CB3722-01E7-43E7-B12E-1DB6A6C990A6}" destId="{D72B4E5E-2FB5-44C9-AEEC-DAD5050BE31B}" srcOrd="0" destOrd="0" presId="urn:microsoft.com/office/officeart/2009/3/layout/IncreasingArrowsProcess"/>
    <dgm:cxn modelId="{961B95A4-E527-4777-A7F3-453A69DE3C84}" type="presOf" srcId="{8713D5A8-F524-47E2-BEED-67A8FDDB6631}" destId="{EB4CC52D-0D26-46C5-B253-D7C4030B1583}" srcOrd="0" destOrd="0" presId="urn:microsoft.com/office/officeart/2009/3/layout/IncreasingArrowsProcess"/>
    <dgm:cxn modelId="{F7D474B2-2CAC-4282-B221-3D041CCF9BE6}" srcId="{B6CE8ECA-6A22-4CCF-A9A3-BCA702FE3990}" destId="{C4341E0D-D1B1-48A7-92F6-C3C1CE2C4B9A}" srcOrd="1" destOrd="0" parTransId="{300E4EF4-1D0D-44D4-9021-E83AAF5FB300}" sibTransId="{4FD3B24B-E702-4400-8F7C-13EE36E0E302}"/>
    <dgm:cxn modelId="{6716D6E0-63B8-4263-B21A-ED8407563B08}" srcId="{25CB3722-01E7-43E7-B12E-1DB6A6C990A6}" destId="{B6CE8ECA-6A22-4CCF-A9A3-BCA702FE3990}" srcOrd="0" destOrd="0" parTransId="{0482D102-58DC-4AC6-AF33-D0DB3B258A34}" sibTransId="{DA05BB9D-4844-4A16-9669-F84D7F56D454}"/>
    <dgm:cxn modelId="{BC8D6B4D-5CBD-4D91-BE52-FA4AE6D120D4}" type="presParOf" srcId="{D72B4E5E-2FB5-44C9-AEEC-DAD5050BE31B}" destId="{AF2B0938-722F-45B5-AF8A-3FB9E02570F5}" srcOrd="0" destOrd="0" presId="urn:microsoft.com/office/officeart/2009/3/layout/IncreasingArrowsProcess"/>
    <dgm:cxn modelId="{06BF2306-B2C0-48BB-964F-67E5394408AF}" type="presParOf" srcId="{D72B4E5E-2FB5-44C9-AEEC-DAD5050BE31B}" destId="{EB4CC52D-0D26-46C5-B253-D7C4030B1583}" srcOrd="1" destOrd="0" presId="urn:microsoft.com/office/officeart/2009/3/layout/IncreasingArrows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563571-14D9-40C8-87D7-C4F55F283389}" type="doc">
      <dgm:prSet loTypeId="urn:microsoft.com/office/officeart/2009/layout/CircleArrowProcess" loCatId="process" qsTypeId="urn:microsoft.com/office/officeart/2005/8/quickstyle/simple5" qsCatId="simple" csTypeId="urn:microsoft.com/office/officeart/2005/8/colors/colorful3" csCatId="colorful" phldr="1"/>
      <dgm:spPr/>
      <dgm:t>
        <a:bodyPr/>
        <a:lstStyle/>
        <a:p>
          <a:endParaRPr lang="en-VI"/>
        </a:p>
      </dgm:t>
    </dgm:pt>
    <dgm:pt modelId="{A45387B0-D019-40BD-A191-118AE42A3CD4}">
      <dgm:prSet custT="1"/>
      <dgm:spPr/>
      <dgm:t>
        <a:bodyPr/>
        <a:lstStyle/>
        <a:p>
          <a:r>
            <a:rPr lang="en-US" sz="1400" dirty="0"/>
            <a:t>Chapter 30 Virgin Islands Commission on Alcoholism and Narcotics (§§ 701 — 704) </a:t>
          </a:r>
          <a:r>
            <a:rPr lang="en-US" sz="1400" b="1" i="1" u="sng" dirty="0"/>
            <a:t>Repealed</a:t>
          </a:r>
          <a:endParaRPr lang="en-VI" sz="1400" u="sng" dirty="0"/>
        </a:p>
      </dgm:t>
    </dgm:pt>
    <dgm:pt modelId="{E29C2896-5B0F-4F8B-9678-13DF13BC70DD}" type="parTrans" cxnId="{BA7FD952-0A7D-4BF8-B773-1B9FF7EB5775}">
      <dgm:prSet/>
      <dgm:spPr/>
      <dgm:t>
        <a:bodyPr/>
        <a:lstStyle/>
        <a:p>
          <a:endParaRPr lang="en-VI" sz="4400"/>
        </a:p>
      </dgm:t>
    </dgm:pt>
    <dgm:pt modelId="{525CCE08-FD47-439B-A88B-979E5CB12A8A}" type="sibTrans" cxnId="{BA7FD952-0A7D-4BF8-B773-1B9FF7EB5775}">
      <dgm:prSet/>
      <dgm:spPr/>
      <dgm:t>
        <a:bodyPr/>
        <a:lstStyle/>
        <a:p>
          <a:endParaRPr lang="en-VI" sz="4400"/>
        </a:p>
      </dgm:t>
    </dgm:pt>
    <dgm:pt modelId="{2A03437D-08FA-4EC5-87AF-E14F3A91251D}">
      <dgm:prSet custT="1"/>
      <dgm:spPr/>
      <dgm:t>
        <a:bodyPr/>
        <a:lstStyle/>
        <a:p>
          <a:r>
            <a:rPr lang="en-US" sz="1200" b="1"/>
            <a:t>§701 is repealed</a:t>
          </a:r>
          <a:endParaRPr lang="en-VI" sz="1200"/>
        </a:p>
      </dgm:t>
    </dgm:pt>
    <dgm:pt modelId="{5A7F1886-1BC9-4EFC-B36D-27560D6C4657}" type="parTrans" cxnId="{416FD208-3136-4CB3-A7F0-05163AB57D38}">
      <dgm:prSet/>
      <dgm:spPr/>
      <dgm:t>
        <a:bodyPr/>
        <a:lstStyle/>
        <a:p>
          <a:endParaRPr lang="en-VI" sz="4400"/>
        </a:p>
      </dgm:t>
    </dgm:pt>
    <dgm:pt modelId="{2D42B3A2-73D7-4DE3-9C20-BA6E2B11C9D6}" type="sibTrans" cxnId="{416FD208-3136-4CB3-A7F0-05163AB57D38}">
      <dgm:prSet/>
      <dgm:spPr/>
      <dgm:t>
        <a:bodyPr/>
        <a:lstStyle/>
        <a:p>
          <a:endParaRPr lang="en-VI" sz="4400"/>
        </a:p>
      </dgm:t>
    </dgm:pt>
    <dgm:pt modelId="{6676C2A2-87EF-42F5-9009-423D72F24C7B}">
      <dgm:prSet custT="1"/>
      <dgm:spPr/>
      <dgm:t>
        <a:bodyPr/>
        <a:lstStyle/>
        <a:p>
          <a:r>
            <a:rPr lang="en-US" sz="1200" b="1" dirty="0"/>
            <a:t>§702 is repealed</a:t>
          </a:r>
          <a:endParaRPr lang="en-VI" sz="1200" dirty="0"/>
        </a:p>
      </dgm:t>
    </dgm:pt>
    <dgm:pt modelId="{A5A865E6-AFDA-44E8-AB1C-763C3BDDA26D}" type="parTrans" cxnId="{BCBD5AF9-4F32-4D1F-84F9-8C1D1AEAA814}">
      <dgm:prSet/>
      <dgm:spPr/>
      <dgm:t>
        <a:bodyPr/>
        <a:lstStyle/>
        <a:p>
          <a:endParaRPr lang="en-VI" sz="4400"/>
        </a:p>
      </dgm:t>
    </dgm:pt>
    <dgm:pt modelId="{345DB80C-9666-403E-99C2-9C4D780E6AB5}" type="sibTrans" cxnId="{BCBD5AF9-4F32-4D1F-84F9-8C1D1AEAA814}">
      <dgm:prSet/>
      <dgm:spPr/>
      <dgm:t>
        <a:bodyPr/>
        <a:lstStyle/>
        <a:p>
          <a:endParaRPr lang="en-VI" sz="4400"/>
        </a:p>
      </dgm:t>
    </dgm:pt>
    <dgm:pt modelId="{9ADF74A3-967F-40BB-9765-72996078A614}">
      <dgm:prSet custT="1"/>
      <dgm:spPr/>
      <dgm:t>
        <a:bodyPr/>
        <a:lstStyle/>
        <a:p>
          <a:r>
            <a:rPr lang="en-US" sz="1200" b="1" dirty="0"/>
            <a:t>§703 is repealed</a:t>
          </a:r>
          <a:endParaRPr lang="en-VI" sz="1200" dirty="0"/>
        </a:p>
      </dgm:t>
    </dgm:pt>
    <dgm:pt modelId="{77F6E230-32C9-46B2-890B-B6EB578066CD}" type="parTrans" cxnId="{A109EDB9-8A3C-40DE-8CAD-856BE52FC323}">
      <dgm:prSet/>
      <dgm:spPr/>
      <dgm:t>
        <a:bodyPr/>
        <a:lstStyle/>
        <a:p>
          <a:endParaRPr lang="en-VI" sz="4400"/>
        </a:p>
      </dgm:t>
    </dgm:pt>
    <dgm:pt modelId="{1177FE4F-1370-4E20-86B8-37C4756D89CB}" type="sibTrans" cxnId="{A109EDB9-8A3C-40DE-8CAD-856BE52FC323}">
      <dgm:prSet/>
      <dgm:spPr/>
      <dgm:t>
        <a:bodyPr/>
        <a:lstStyle/>
        <a:p>
          <a:endParaRPr lang="en-VI" sz="4400"/>
        </a:p>
      </dgm:t>
    </dgm:pt>
    <dgm:pt modelId="{4F1926BE-2B67-4BB1-BC55-A5788BFD060B}">
      <dgm:prSet custT="1"/>
      <dgm:spPr/>
      <dgm:t>
        <a:bodyPr/>
        <a:lstStyle/>
        <a:p>
          <a:r>
            <a:rPr lang="en-US" sz="1200" b="1"/>
            <a:t>§704 is repealed</a:t>
          </a:r>
          <a:endParaRPr lang="en-VI" sz="1200"/>
        </a:p>
      </dgm:t>
    </dgm:pt>
    <dgm:pt modelId="{DB6A63E6-F65C-4105-8A7F-9976B425CAB9}" type="parTrans" cxnId="{1DDEA5FA-FAA9-4D36-ABAC-423E42404EE1}">
      <dgm:prSet/>
      <dgm:spPr/>
      <dgm:t>
        <a:bodyPr/>
        <a:lstStyle/>
        <a:p>
          <a:endParaRPr lang="en-VI" sz="4400"/>
        </a:p>
      </dgm:t>
    </dgm:pt>
    <dgm:pt modelId="{1AAC2A78-362B-4214-A8A6-72E8A2F5A7E7}" type="sibTrans" cxnId="{1DDEA5FA-FAA9-4D36-ABAC-423E42404EE1}">
      <dgm:prSet/>
      <dgm:spPr/>
      <dgm:t>
        <a:bodyPr/>
        <a:lstStyle/>
        <a:p>
          <a:endParaRPr lang="en-VI" sz="4400"/>
        </a:p>
      </dgm:t>
    </dgm:pt>
    <dgm:pt modelId="{74F683CC-95CF-49C8-91DD-6CF1E9543BE2}">
      <dgm:prSet custT="1"/>
      <dgm:spPr/>
      <dgm:t>
        <a:bodyPr/>
        <a:lstStyle/>
        <a:p>
          <a:r>
            <a:rPr lang="en-US" sz="1400" dirty="0"/>
            <a:t>Chapter 31. Behavioral Health, Alcoholism and Drug Dependency (§§ 710 — 729); </a:t>
          </a:r>
          <a:r>
            <a:rPr lang="en-US" sz="1400" b="1" i="1" u="sng" dirty="0"/>
            <a:t>Partial Repeal</a:t>
          </a:r>
          <a:endParaRPr lang="en-VI" sz="1400" dirty="0"/>
        </a:p>
      </dgm:t>
    </dgm:pt>
    <dgm:pt modelId="{D714D584-6F22-456D-A63D-D0F4BDCB8D94}" type="parTrans" cxnId="{0BE3ACE5-8021-4157-99A9-4DFA34D74BFC}">
      <dgm:prSet/>
      <dgm:spPr/>
      <dgm:t>
        <a:bodyPr/>
        <a:lstStyle/>
        <a:p>
          <a:endParaRPr lang="en-VI" sz="4400"/>
        </a:p>
      </dgm:t>
    </dgm:pt>
    <dgm:pt modelId="{895E5D61-35F4-4FB6-A6DE-69BBC97B1E49}" type="sibTrans" cxnId="{0BE3ACE5-8021-4157-99A9-4DFA34D74BFC}">
      <dgm:prSet/>
      <dgm:spPr/>
      <dgm:t>
        <a:bodyPr/>
        <a:lstStyle/>
        <a:p>
          <a:endParaRPr lang="en-VI" sz="4400"/>
        </a:p>
      </dgm:t>
    </dgm:pt>
    <dgm:pt modelId="{83F5BC2E-70AA-4343-ABF5-87A7A8CD431E}">
      <dgm:prSet custT="1"/>
      <dgm:spPr/>
      <dgm:t>
        <a:bodyPr/>
        <a:lstStyle/>
        <a:p>
          <a:r>
            <a:rPr lang="en-US" sz="1200" b="1" dirty="0"/>
            <a:t>§716 is repealed</a:t>
          </a:r>
          <a:endParaRPr lang="en-VI" sz="1200" dirty="0"/>
        </a:p>
      </dgm:t>
    </dgm:pt>
    <dgm:pt modelId="{F36C023D-3BE8-4403-85A8-2DCE847DDD3F}" type="parTrans" cxnId="{F97C06E3-C517-47EA-BBAD-D928B54B4FAE}">
      <dgm:prSet/>
      <dgm:spPr/>
      <dgm:t>
        <a:bodyPr/>
        <a:lstStyle/>
        <a:p>
          <a:endParaRPr lang="en-VI" sz="4400"/>
        </a:p>
      </dgm:t>
    </dgm:pt>
    <dgm:pt modelId="{B212C55F-86DF-4462-9BB6-4094C30F0618}" type="sibTrans" cxnId="{F97C06E3-C517-47EA-BBAD-D928B54B4FAE}">
      <dgm:prSet/>
      <dgm:spPr/>
      <dgm:t>
        <a:bodyPr/>
        <a:lstStyle/>
        <a:p>
          <a:endParaRPr lang="en-VI" sz="4400"/>
        </a:p>
      </dgm:t>
    </dgm:pt>
    <dgm:pt modelId="{69AAC490-270D-4CA6-BF2A-FA1153613629}">
      <dgm:prSet custT="1"/>
      <dgm:spPr/>
      <dgm:t>
        <a:bodyPr/>
        <a:lstStyle/>
        <a:p>
          <a:r>
            <a:rPr lang="en-US" sz="1200" b="1" dirty="0"/>
            <a:t>§717 is repealed</a:t>
          </a:r>
          <a:endParaRPr lang="en-VI" sz="1200" dirty="0"/>
        </a:p>
      </dgm:t>
    </dgm:pt>
    <dgm:pt modelId="{C1FC9A5D-3BFD-4E33-91F2-2DABE536B814}" type="parTrans" cxnId="{D83D3041-9326-41FA-9CA6-41648B7BFF8A}">
      <dgm:prSet/>
      <dgm:spPr/>
      <dgm:t>
        <a:bodyPr/>
        <a:lstStyle/>
        <a:p>
          <a:endParaRPr lang="en-VI" sz="4400"/>
        </a:p>
      </dgm:t>
    </dgm:pt>
    <dgm:pt modelId="{5459B64C-3C6B-47F6-8CBA-CF789171C99C}" type="sibTrans" cxnId="{D83D3041-9326-41FA-9CA6-41648B7BFF8A}">
      <dgm:prSet/>
      <dgm:spPr/>
      <dgm:t>
        <a:bodyPr/>
        <a:lstStyle/>
        <a:p>
          <a:endParaRPr lang="en-VI" sz="4400"/>
        </a:p>
      </dgm:t>
    </dgm:pt>
    <dgm:pt modelId="{EB2C0B44-D011-44DC-8E35-1AC09BCF3A11}">
      <dgm:prSet custT="1"/>
      <dgm:spPr/>
      <dgm:t>
        <a:bodyPr/>
        <a:lstStyle/>
        <a:p>
          <a:r>
            <a:rPr lang="en-US" sz="1200" b="1" dirty="0"/>
            <a:t>§726 is repealed</a:t>
          </a:r>
          <a:endParaRPr lang="en-VI" sz="1200" dirty="0"/>
        </a:p>
      </dgm:t>
    </dgm:pt>
    <dgm:pt modelId="{B162DCA4-F0AD-40A0-8D0B-CDAC657F1738}" type="parTrans" cxnId="{26267507-D0CC-48B2-9E82-E992CDC6C1C3}">
      <dgm:prSet/>
      <dgm:spPr/>
      <dgm:t>
        <a:bodyPr/>
        <a:lstStyle/>
        <a:p>
          <a:endParaRPr lang="en-VI" sz="4400"/>
        </a:p>
      </dgm:t>
    </dgm:pt>
    <dgm:pt modelId="{6ED912BB-1B20-4DF1-B403-4337DB1C38D7}" type="sibTrans" cxnId="{26267507-D0CC-48B2-9E82-E992CDC6C1C3}">
      <dgm:prSet/>
      <dgm:spPr/>
      <dgm:t>
        <a:bodyPr/>
        <a:lstStyle/>
        <a:p>
          <a:endParaRPr lang="en-VI" sz="4400"/>
        </a:p>
      </dgm:t>
    </dgm:pt>
    <dgm:pt modelId="{F448B01A-0D93-48EC-B292-1A6D5E1E6900}">
      <dgm:prSet custT="1"/>
      <dgm:spPr/>
      <dgm:t>
        <a:bodyPr/>
        <a:lstStyle/>
        <a:p>
          <a:r>
            <a:rPr lang="en-US" sz="1200" b="1" dirty="0"/>
            <a:t>§746 is repealed</a:t>
          </a:r>
          <a:endParaRPr lang="en-VI" sz="1200" dirty="0"/>
        </a:p>
      </dgm:t>
    </dgm:pt>
    <dgm:pt modelId="{6C4394D7-1851-4DF1-84D6-5FE44915263A}" type="parTrans" cxnId="{5CA89F79-38B9-4673-A220-3F148B01BE32}">
      <dgm:prSet/>
      <dgm:spPr/>
      <dgm:t>
        <a:bodyPr/>
        <a:lstStyle/>
        <a:p>
          <a:endParaRPr lang="en-VI" sz="4400"/>
        </a:p>
      </dgm:t>
    </dgm:pt>
    <dgm:pt modelId="{85487C40-6C9A-40CB-9684-F65BFB9AD4C7}" type="sibTrans" cxnId="{5CA89F79-38B9-4673-A220-3F148B01BE32}">
      <dgm:prSet/>
      <dgm:spPr/>
      <dgm:t>
        <a:bodyPr/>
        <a:lstStyle/>
        <a:p>
          <a:endParaRPr lang="en-VI" sz="4400"/>
        </a:p>
      </dgm:t>
    </dgm:pt>
    <dgm:pt modelId="{2394851B-3BE4-4F00-BBEB-2313CD09DC49}">
      <dgm:prSet custT="1"/>
      <dgm:spPr/>
      <dgm:t>
        <a:bodyPr/>
        <a:lstStyle/>
        <a:p>
          <a:r>
            <a:rPr lang="en-US" sz="1400" dirty="0"/>
            <a:t>Chapter 45. Mental Health. Subchapters I - V (§§ 1101-1204) </a:t>
          </a:r>
          <a:r>
            <a:rPr lang="en-US" sz="1400" b="1" i="1" u="sng" dirty="0"/>
            <a:t>Repealed </a:t>
          </a:r>
          <a:endParaRPr lang="en-VI" sz="1400" dirty="0"/>
        </a:p>
      </dgm:t>
    </dgm:pt>
    <dgm:pt modelId="{E72C9664-ACB3-4912-8430-A4AED47A3085}" type="parTrans" cxnId="{CF56CCE9-63B3-4E29-BA07-7068BA903835}">
      <dgm:prSet/>
      <dgm:spPr/>
      <dgm:t>
        <a:bodyPr/>
        <a:lstStyle/>
        <a:p>
          <a:endParaRPr lang="en-VI" sz="4400"/>
        </a:p>
      </dgm:t>
    </dgm:pt>
    <dgm:pt modelId="{7D63E5B6-0978-4DDD-A627-6D71AD387FFB}" type="sibTrans" cxnId="{CF56CCE9-63B3-4E29-BA07-7068BA903835}">
      <dgm:prSet/>
      <dgm:spPr/>
      <dgm:t>
        <a:bodyPr/>
        <a:lstStyle/>
        <a:p>
          <a:endParaRPr lang="en-VI" sz="4400"/>
        </a:p>
      </dgm:t>
    </dgm:pt>
    <dgm:pt modelId="{BB33E851-4935-459F-96D7-C1567311D645}">
      <dgm:prSet custT="1"/>
      <dgm:spPr/>
      <dgm:t>
        <a:bodyPr/>
        <a:lstStyle/>
        <a:p>
          <a:r>
            <a:rPr lang="en-US" sz="1200" b="1" dirty="0"/>
            <a:t>§1101 is repealed</a:t>
          </a:r>
          <a:endParaRPr lang="en-VI" sz="1200" dirty="0"/>
        </a:p>
      </dgm:t>
    </dgm:pt>
    <dgm:pt modelId="{78030662-B7EF-4B4A-B899-E4BB429D46F5}" type="parTrans" cxnId="{FD267A99-68B0-4774-89FB-393C316D0CD2}">
      <dgm:prSet/>
      <dgm:spPr/>
      <dgm:t>
        <a:bodyPr/>
        <a:lstStyle/>
        <a:p>
          <a:endParaRPr lang="en-VI" sz="4400"/>
        </a:p>
      </dgm:t>
    </dgm:pt>
    <dgm:pt modelId="{19F94D0A-BE82-4620-A793-2C69EF5CAC22}" type="sibTrans" cxnId="{FD267A99-68B0-4774-89FB-393C316D0CD2}">
      <dgm:prSet/>
      <dgm:spPr/>
      <dgm:t>
        <a:bodyPr/>
        <a:lstStyle/>
        <a:p>
          <a:endParaRPr lang="en-VI" sz="4400"/>
        </a:p>
      </dgm:t>
    </dgm:pt>
    <dgm:pt modelId="{9C7FBC07-AE65-4C03-ADB1-FC2545943E7A}">
      <dgm:prSet custT="1"/>
      <dgm:spPr/>
      <dgm:t>
        <a:bodyPr/>
        <a:lstStyle/>
        <a:p>
          <a:r>
            <a:rPr lang="en-US" sz="1200" b="1" dirty="0"/>
            <a:t>§1111-1114 are repealed</a:t>
          </a:r>
          <a:endParaRPr lang="en-VI" sz="1200" dirty="0"/>
        </a:p>
      </dgm:t>
    </dgm:pt>
    <dgm:pt modelId="{6B6D6B7D-A557-4ABF-A077-C58C95A2D1E2}" type="parTrans" cxnId="{26C2B826-4F92-443D-ACF2-F4094A8CC710}">
      <dgm:prSet/>
      <dgm:spPr/>
      <dgm:t>
        <a:bodyPr/>
        <a:lstStyle/>
        <a:p>
          <a:endParaRPr lang="en-VI" sz="4400"/>
        </a:p>
      </dgm:t>
    </dgm:pt>
    <dgm:pt modelId="{1FF95497-F7C6-41A1-AC66-A1B778B0F835}" type="sibTrans" cxnId="{26C2B826-4F92-443D-ACF2-F4094A8CC710}">
      <dgm:prSet/>
      <dgm:spPr/>
      <dgm:t>
        <a:bodyPr/>
        <a:lstStyle/>
        <a:p>
          <a:endParaRPr lang="en-VI" sz="4400"/>
        </a:p>
      </dgm:t>
    </dgm:pt>
    <dgm:pt modelId="{7127ED79-BEF1-464F-B8E4-D1547D4C5B75}">
      <dgm:prSet custT="1"/>
      <dgm:spPr/>
      <dgm:t>
        <a:bodyPr/>
        <a:lstStyle/>
        <a:p>
          <a:r>
            <a:rPr lang="en-US" sz="1200" b="1" dirty="0"/>
            <a:t>§1130-1143 are repealed</a:t>
          </a:r>
          <a:endParaRPr lang="en-VI" sz="1200" dirty="0"/>
        </a:p>
      </dgm:t>
    </dgm:pt>
    <dgm:pt modelId="{CA9C1B68-6BA7-4873-9E30-2EE95605D11A}" type="parTrans" cxnId="{47B8FC23-ED3F-4E0B-BE43-96C68A990759}">
      <dgm:prSet/>
      <dgm:spPr/>
      <dgm:t>
        <a:bodyPr/>
        <a:lstStyle/>
        <a:p>
          <a:endParaRPr lang="en-VI" sz="4400"/>
        </a:p>
      </dgm:t>
    </dgm:pt>
    <dgm:pt modelId="{A12059CD-F71B-4985-8165-BABB69D4306A}" type="sibTrans" cxnId="{47B8FC23-ED3F-4E0B-BE43-96C68A990759}">
      <dgm:prSet/>
      <dgm:spPr/>
      <dgm:t>
        <a:bodyPr/>
        <a:lstStyle/>
        <a:p>
          <a:endParaRPr lang="en-VI" sz="4400"/>
        </a:p>
      </dgm:t>
    </dgm:pt>
    <dgm:pt modelId="{65CB90FD-3073-4F8C-8958-009562043D8D}">
      <dgm:prSet custT="1"/>
      <dgm:spPr/>
      <dgm:t>
        <a:bodyPr/>
        <a:lstStyle/>
        <a:p>
          <a:r>
            <a:rPr lang="en-US" sz="1200" b="1" dirty="0"/>
            <a:t>§1171-1177 are repealed</a:t>
          </a:r>
          <a:endParaRPr lang="en-VI" sz="1200" dirty="0"/>
        </a:p>
      </dgm:t>
    </dgm:pt>
    <dgm:pt modelId="{BAEE4DD5-68D2-430F-BE64-108CC5B93683}" type="parTrans" cxnId="{70247281-0F74-45BC-B8CC-C9E46A09D5AD}">
      <dgm:prSet/>
      <dgm:spPr/>
      <dgm:t>
        <a:bodyPr/>
        <a:lstStyle/>
        <a:p>
          <a:endParaRPr lang="en-VI" sz="4400"/>
        </a:p>
      </dgm:t>
    </dgm:pt>
    <dgm:pt modelId="{BD5731E7-D2CC-402F-B7F9-30D4A63AEF5D}" type="sibTrans" cxnId="{70247281-0F74-45BC-B8CC-C9E46A09D5AD}">
      <dgm:prSet/>
      <dgm:spPr/>
      <dgm:t>
        <a:bodyPr/>
        <a:lstStyle/>
        <a:p>
          <a:endParaRPr lang="en-VI" sz="4400"/>
        </a:p>
      </dgm:t>
    </dgm:pt>
    <dgm:pt modelId="{1930716D-0572-4BCB-91E0-FC28CAFB6BF3}">
      <dgm:prSet custT="1"/>
      <dgm:spPr/>
      <dgm:t>
        <a:bodyPr/>
        <a:lstStyle/>
        <a:p>
          <a:r>
            <a:rPr lang="en-US" sz="1200" b="1" dirty="0"/>
            <a:t>§1201-1202 are repealed</a:t>
          </a:r>
          <a:endParaRPr lang="en-VI" sz="1200" dirty="0"/>
        </a:p>
      </dgm:t>
    </dgm:pt>
    <dgm:pt modelId="{CAFAE8B9-6618-49DF-8A2C-5895E8101AF1}" type="parTrans" cxnId="{03934044-555C-4AFB-85D2-D30B34F58670}">
      <dgm:prSet/>
      <dgm:spPr/>
      <dgm:t>
        <a:bodyPr/>
        <a:lstStyle/>
        <a:p>
          <a:endParaRPr lang="en-VI" sz="4400"/>
        </a:p>
      </dgm:t>
    </dgm:pt>
    <dgm:pt modelId="{4C51AB67-9346-4EFC-8CDE-CD5A13E15CF6}" type="sibTrans" cxnId="{03934044-555C-4AFB-85D2-D30B34F58670}">
      <dgm:prSet/>
      <dgm:spPr/>
      <dgm:t>
        <a:bodyPr/>
        <a:lstStyle/>
        <a:p>
          <a:endParaRPr lang="en-VI" sz="4400"/>
        </a:p>
      </dgm:t>
    </dgm:pt>
    <dgm:pt modelId="{ADEA9CA1-E1B4-42E0-B1A2-0207695FAADB}">
      <dgm:prSet custT="1"/>
      <dgm:spPr/>
      <dgm:t>
        <a:bodyPr/>
        <a:lstStyle/>
        <a:p>
          <a:r>
            <a:rPr lang="en-US" sz="1200" b="1" dirty="0"/>
            <a:t>§1204 is repealed</a:t>
          </a:r>
          <a:r>
            <a:rPr lang="en-US" sz="1200" dirty="0"/>
            <a:t> </a:t>
          </a:r>
          <a:endParaRPr lang="en-VI" sz="1200" dirty="0"/>
        </a:p>
      </dgm:t>
    </dgm:pt>
    <dgm:pt modelId="{5AB04119-1B30-422E-9822-F11B0FA40688}" type="parTrans" cxnId="{B239ACB2-5EF3-4614-9537-0A2B66A25E9C}">
      <dgm:prSet/>
      <dgm:spPr/>
      <dgm:t>
        <a:bodyPr/>
        <a:lstStyle/>
        <a:p>
          <a:endParaRPr lang="en-VI"/>
        </a:p>
      </dgm:t>
    </dgm:pt>
    <dgm:pt modelId="{5AD0F528-F501-497B-A0C1-67A56B7A0C0C}" type="sibTrans" cxnId="{B239ACB2-5EF3-4614-9537-0A2B66A25E9C}">
      <dgm:prSet/>
      <dgm:spPr/>
      <dgm:t>
        <a:bodyPr/>
        <a:lstStyle/>
        <a:p>
          <a:endParaRPr lang="en-VI"/>
        </a:p>
      </dgm:t>
    </dgm:pt>
    <dgm:pt modelId="{D442DD98-1051-468A-96C9-CC71C352EFF6}" type="pres">
      <dgm:prSet presAssocID="{2C563571-14D9-40C8-87D7-C4F55F283389}" presName="Name0" presStyleCnt="0">
        <dgm:presLayoutVars>
          <dgm:chMax val="7"/>
          <dgm:chPref val="7"/>
          <dgm:dir/>
          <dgm:animLvl val="lvl"/>
        </dgm:presLayoutVars>
      </dgm:prSet>
      <dgm:spPr/>
    </dgm:pt>
    <dgm:pt modelId="{5C94C5D1-6979-4AC6-8C8E-B3B5A2BDB7F0}" type="pres">
      <dgm:prSet presAssocID="{A45387B0-D019-40BD-A191-118AE42A3CD4}" presName="Accent1" presStyleCnt="0"/>
      <dgm:spPr/>
    </dgm:pt>
    <dgm:pt modelId="{DF295F98-09F5-47A8-9892-724547359C00}" type="pres">
      <dgm:prSet presAssocID="{A45387B0-D019-40BD-A191-118AE42A3CD4}" presName="Accent" presStyleLbl="node1" presStyleIdx="0" presStyleCnt="3"/>
      <dgm:spPr/>
    </dgm:pt>
    <dgm:pt modelId="{3DE8B53F-C089-4CC2-B34F-CE2AE22255A2}" type="pres">
      <dgm:prSet presAssocID="{A45387B0-D019-40BD-A191-118AE42A3CD4}" presName="Child1" presStyleLbl="revTx" presStyleIdx="0" presStyleCnt="6">
        <dgm:presLayoutVars>
          <dgm:chMax val="0"/>
          <dgm:chPref val="0"/>
          <dgm:bulletEnabled val="1"/>
        </dgm:presLayoutVars>
      </dgm:prSet>
      <dgm:spPr/>
    </dgm:pt>
    <dgm:pt modelId="{9AC71924-EFE0-450D-92AC-CF4117986200}" type="pres">
      <dgm:prSet presAssocID="{A45387B0-D019-40BD-A191-118AE42A3CD4}" presName="Parent1" presStyleLbl="revTx" presStyleIdx="1" presStyleCnt="6">
        <dgm:presLayoutVars>
          <dgm:chMax val="1"/>
          <dgm:chPref val="1"/>
          <dgm:bulletEnabled val="1"/>
        </dgm:presLayoutVars>
      </dgm:prSet>
      <dgm:spPr/>
    </dgm:pt>
    <dgm:pt modelId="{28F1F1FF-396D-48CB-B36C-0C202FB69EBF}" type="pres">
      <dgm:prSet presAssocID="{74F683CC-95CF-49C8-91DD-6CF1E9543BE2}" presName="Accent2" presStyleCnt="0"/>
      <dgm:spPr/>
    </dgm:pt>
    <dgm:pt modelId="{0A8C6AB1-A8C3-4DD4-A593-86810F38921A}" type="pres">
      <dgm:prSet presAssocID="{74F683CC-95CF-49C8-91DD-6CF1E9543BE2}" presName="Accent" presStyleLbl="node1" presStyleIdx="1" presStyleCnt="3"/>
      <dgm:spPr/>
    </dgm:pt>
    <dgm:pt modelId="{A3A7038D-E43B-4643-B39F-067BC4ACD2D3}" type="pres">
      <dgm:prSet presAssocID="{74F683CC-95CF-49C8-91DD-6CF1E9543BE2}" presName="Child2" presStyleLbl="revTx" presStyleIdx="2" presStyleCnt="6">
        <dgm:presLayoutVars>
          <dgm:chMax val="0"/>
          <dgm:chPref val="0"/>
          <dgm:bulletEnabled val="1"/>
        </dgm:presLayoutVars>
      </dgm:prSet>
      <dgm:spPr/>
    </dgm:pt>
    <dgm:pt modelId="{397D77E0-2465-4775-A5B3-9F0130F55262}" type="pres">
      <dgm:prSet presAssocID="{74F683CC-95CF-49C8-91DD-6CF1E9543BE2}" presName="Parent2" presStyleLbl="revTx" presStyleIdx="3" presStyleCnt="6" custLinFactNeighborX="529" custLinFactNeighborY="-10584">
        <dgm:presLayoutVars>
          <dgm:chMax val="1"/>
          <dgm:chPref val="1"/>
          <dgm:bulletEnabled val="1"/>
        </dgm:presLayoutVars>
      </dgm:prSet>
      <dgm:spPr/>
    </dgm:pt>
    <dgm:pt modelId="{029F5B03-1471-4458-B9DA-3E0273F39A62}" type="pres">
      <dgm:prSet presAssocID="{2394851B-3BE4-4F00-BBEB-2313CD09DC49}" presName="Accent3" presStyleCnt="0"/>
      <dgm:spPr/>
    </dgm:pt>
    <dgm:pt modelId="{E9CD3F21-528A-4391-A008-C09FB2D85CB8}" type="pres">
      <dgm:prSet presAssocID="{2394851B-3BE4-4F00-BBEB-2313CD09DC49}" presName="Accent" presStyleLbl="node1" presStyleIdx="2" presStyleCnt="3"/>
      <dgm:spPr/>
    </dgm:pt>
    <dgm:pt modelId="{572C4B0E-7A16-4D0B-B7C7-CBD35AAB61E1}" type="pres">
      <dgm:prSet presAssocID="{2394851B-3BE4-4F00-BBEB-2313CD09DC49}" presName="Child3" presStyleLbl="revTx" presStyleIdx="4" presStyleCnt="6">
        <dgm:presLayoutVars>
          <dgm:chMax val="0"/>
          <dgm:chPref val="0"/>
          <dgm:bulletEnabled val="1"/>
        </dgm:presLayoutVars>
      </dgm:prSet>
      <dgm:spPr/>
    </dgm:pt>
    <dgm:pt modelId="{1F46D4D3-B4D5-411A-A08B-54A3C6A30661}" type="pres">
      <dgm:prSet presAssocID="{2394851B-3BE4-4F00-BBEB-2313CD09DC49}" presName="Parent3" presStyleLbl="revTx" presStyleIdx="5" presStyleCnt="6">
        <dgm:presLayoutVars>
          <dgm:chMax val="1"/>
          <dgm:chPref val="1"/>
          <dgm:bulletEnabled val="1"/>
        </dgm:presLayoutVars>
      </dgm:prSet>
      <dgm:spPr/>
    </dgm:pt>
  </dgm:ptLst>
  <dgm:cxnLst>
    <dgm:cxn modelId="{26267507-D0CC-48B2-9E82-E992CDC6C1C3}" srcId="{74F683CC-95CF-49C8-91DD-6CF1E9543BE2}" destId="{EB2C0B44-D011-44DC-8E35-1AC09BCF3A11}" srcOrd="2" destOrd="0" parTransId="{B162DCA4-F0AD-40A0-8D0B-CDAC657F1738}" sibTransId="{6ED912BB-1B20-4DF1-B403-4337DB1C38D7}"/>
    <dgm:cxn modelId="{416FD208-3136-4CB3-A7F0-05163AB57D38}" srcId="{A45387B0-D019-40BD-A191-118AE42A3CD4}" destId="{2A03437D-08FA-4EC5-87AF-E14F3A91251D}" srcOrd="0" destOrd="0" parTransId="{5A7F1886-1BC9-4EFC-B36D-27560D6C4657}" sibTransId="{2D42B3A2-73D7-4DE3-9C20-BA6E2B11C9D6}"/>
    <dgm:cxn modelId="{47B8FC23-ED3F-4E0B-BE43-96C68A990759}" srcId="{2394851B-3BE4-4F00-BBEB-2313CD09DC49}" destId="{7127ED79-BEF1-464F-B8E4-D1547D4C5B75}" srcOrd="2" destOrd="0" parTransId="{CA9C1B68-6BA7-4873-9E30-2EE95605D11A}" sibTransId="{A12059CD-F71B-4985-8165-BABB69D4306A}"/>
    <dgm:cxn modelId="{26C2B826-4F92-443D-ACF2-F4094A8CC710}" srcId="{2394851B-3BE4-4F00-BBEB-2313CD09DC49}" destId="{9C7FBC07-AE65-4C03-ADB1-FC2545943E7A}" srcOrd="1" destOrd="0" parTransId="{6B6D6B7D-A557-4ABF-A077-C58C95A2D1E2}" sibTransId="{1FF95497-F7C6-41A1-AC66-A1B778B0F835}"/>
    <dgm:cxn modelId="{5302532E-01EC-465C-A6A8-1DFD56C61D9A}" type="presOf" srcId="{BB33E851-4935-459F-96D7-C1567311D645}" destId="{572C4B0E-7A16-4D0B-B7C7-CBD35AAB61E1}" srcOrd="0" destOrd="0" presId="urn:microsoft.com/office/officeart/2009/layout/CircleArrowProcess"/>
    <dgm:cxn modelId="{C45F2933-F9F0-4881-B50A-327920599BFC}" type="presOf" srcId="{9C7FBC07-AE65-4C03-ADB1-FC2545943E7A}" destId="{572C4B0E-7A16-4D0B-B7C7-CBD35AAB61E1}" srcOrd="0" destOrd="1" presId="urn:microsoft.com/office/officeart/2009/layout/CircleArrowProcess"/>
    <dgm:cxn modelId="{0971D35B-B165-43C7-82CB-54E22F61D96C}" type="presOf" srcId="{A45387B0-D019-40BD-A191-118AE42A3CD4}" destId="{9AC71924-EFE0-450D-92AC-CF4117986200}" srcOrd="0" destOrd="0" presId="urn:microsoft.com/office/officeart/2009/layout/CircleArrowProcess"/>
    <dgm:cxn modelId="{4B72175D-2747-4A7F-BCEF-AA187C4AFDDA}" type="presOf" srcId="{7127ED79-BEF1-464F-B8E4-D1547D4C5B75}" destId="{572C4B0E-7A16-4D0B-B7C7-CBD35AAB61E1}" srcOrd="0" destOrd="2" presId="urn:microsoft.com/office/officeart/2009/layout/CircleArrowProcess"/>
    <dgm:cxn modelId="{8AFECD5E-9916-4B3F-9BBC-D5B0EE8534D0}" type="presOf" srcId="{83F5BC2E-70AA-4343-ABF5-87A7A8CD431E}" destId="{A3A7038D-E43B-4643-B39F-067BC4ACD2D3}" srcOrd="0" destOrd="0" presId="urn:microsoft.com/office/officeart/2009/layout/CircleArrowProcess"/>
    <dgm:cxn modelId="{5DAE535F-A297-4D72-9B7C-65437D617D88}" type="presOf" srcId="{4F1926BE-2B67-4BB1-BC55-A5788BFD060B}" destId="{3DE8B53F-C089-4CC2-B34F-CE2AE22255A2}" srcOrd="0" destOrd="3" presId="urn:microsoft.com/office/officeart/2009/layout/CircleArrowProcess"/>
    <dgm:cxn modelId="{D83D3041-9326-41FA-9CA6-41648B7BFF8A}" srcId="{74F683CC-95CF-49C8-91DD-6CF1E9543BE2}" destId="{69AAC490-270D-4CA6-BF2A-FA1153613629}" srcOrd="1" destOrd="0" parTransId="{C1FC9A5D-3BFD-4E33-91F2-2DABE536B814}" sibTransId="{5459B64C-3C6B-47F6-8CBA-CF789171C99C}"/>
    <dgm:cxn modelId="{03934044-555C-4AFB-85D2-D30B34F58670}" srcId="{2394851B-3BE4-4F00-BBEB-2313CD09DC49}" destId="{1930716D-0572-4BCB-91E0-FC28CAFB6BF3}" srcOrd="4" destOrd="0" parTransId="{CAFAE8B9-6618-49DF-8A2C-5895E8101AF1}" sibTransId="{4C51AB67-9346-4EFC-8CDE-CD5A13E15CF6}"/>
    <dgm:cxn modelId="{4EEBA144-B0B8-40DC-8060-79EA79EEEB89}" type="presOf" srcId="{EB2C0B44-D011-44DC-8E35-1AC09BCF3A11}" destId="{A3A7038D-E43B-4643-B39F-067BC4ACD2D3}" srcOrd="0" destOrd="2" presId="urn:microsoft.com/office/officeart/2009/layout/CircleArrowProcess"/>
    <dgm:cxn modelId="{832CA648-2D60-46DF-ACB8-2F5F1C5B233E}" type="presOf" srcId="{9ADF74A3-967F-40BB-9765-72996078A614}" destId="{3DE8B53F-C089-4CC2-B34F-CE2AE22255A2}" srcOrd="0" destOrd="2" presId="urn:microsoft.com/office/officeart/2009/layout/CircleArrowProcess"/>
    <dgm:cxn modelId="{4B8EFF4F-CDE1-42EB-8EE4-9788FD8E0198}" type="presOf" srcId="{6676C2A2-87EF-42F5-9009-423D72F24C7B}" destId="{3DE8B53F-C089-4CC2-B34F-CE2AE22255A2}" srcOrd="0" destOrd="1" presId="urn:microsoft.com/office/officeart/2009/layout/CircleArrowProcess"/>
    <dgm:cxn modelId="{BA7FD952-0A7D-4BF8-B773-1B9FF7EB5775}" srcId="{2C563571-14D9-40C8-87D7-C4F55F283389}" destId="{A45387B0-D019-40BD-A191-118AE42A3CD4}" srcOrd="0" destOrd="0" parTransId="{E29C2896-5B0F-4F8B-9678-13DF13BC70DD}" sibTransId="{525CCE08-FD47-439B-A88B-979E5CB12A8A}"/>
    <dgm:cxn modelId="{611F1275-5418-4EE7-B611-42B63C0F44AA}" type="presOf" srcId="{69AAC490-270D-4CA6-BF2A-FA1153613629}" destId="{A3A7038D-E43B-4643-B39F-067BC4ACD2D3}" srcOrd="0" destOrd="1" presId="urn:microsoft.com/office/officeart/2009/layout/CircleArrowProcess"/>
    <dgm:cxn modelId="{D2257559-E4A1-4CAF-BC12-7CCF87B1F950}" type="presOf" srcId="{2C563571-14D9-40C8-87D7-C4F55F283389}" destId="{D442DD98-1051-468A-96C9-CC71C352EFF6}" srcOrd="0" destOrd="0" presId="urn:microsoft.com/office/officeart/2009/layout/CircleArrowProcess"/>
    <dgm:cxn modelId="{5CA89F79-38B9-4673-A220-3F148B01BE32}" srcId="{74F683CC-95CF-49C8-91DD-6CF1E9543BE2}" destId="{F448B01A-0D93-48EC-B292-1A6D5E1E6900}" srcOrd="3" destOrd="0" parTransId="{6C4394D7-1851-4DF1-84D6-5FE44915263A}" sibTransId="{85487C40-6C9A-40CB-9684-F65BFB9AD4C7}"/>
    <dgm:cxn modelId="{70247281-0F74-45BC-B8CC-C9E46A09D5AD}" srcId="{2394851B-3BE4-4F00-BBEB-2313CD09DC49}" destId="{65CB90FD-3073-4F8C-8958-009562043D8D}" srcOrd="3" destOrd="0" parTransId="{BAEE4DD5-68D2-430F-BE64-108CC5B93683}" sibTransId="{BD5731E7-D2CC-402F-B7F9-30D4A63AEF5D}"/>
    <dgm:cxn modelId="{FD267A99-68B0-4774-89FB-393C316D0CD2}" srcId="{2394851B-3BE4-4F00-BBEB-2313CD09DC49}" destId="{BB33E851-4935-459F-96D7-C1567311D645}" srcOrd="0" destOrd="0" parTransId="{78030662-B7EF-4B4A-B899-E4BB429D46F5}" sibTransId="{19F94D0A-BE82-4620-A793-2C69EF5CAC22}"/>
    <dgm:cxn modelId="{2BFE01A0-C04D-4EE8-B18F-FA9F7B7600AB}" type="presOf" srcId="{2A03437D-08FA-4EC5-87AF-E14F3A91251D}" destId="{3DE8B53F-C089-4CC2-B34F-CE2AE22255A2}" srcOrd="0" destOrd="0" presId="urn:microsoft.com/office/officeart/2009/layout/CircleArrowProcess"/>
    <dgm:cxn modelId="{CB5F1AAB-5C25-4F6A-AD5F-2E78A81DF63E}" type="presOf" srcId="{1930716D-0572-4BCB-91E0-FC28CAFB6BF3}" destId="{572C4B0E-7A16-4D0B-B7C7-CBD35AAB61E1}" srcOrd="0" destOrd="4" presId="urn:microsoft.com/office/officeart/2009/layout/CircleArrowProcess"/>
    <dgm:cxn modelId="{B239ACB2-5EF3-4614-9537-0A2B66A25E9C}" srcId="{2394851B-3BE4-4F00-BBEB-2313CD09DC49}" destId="{ADEA9CA1-E1B4-42E0-B1A2-0207695FAADB}" srcOrd="5" destOrd="0" parTransId="{5AB04119-1B30-422E-9822-F11B0FA40688}" sibTransId="{5AD0F528-F501-497B-A0C1-67A56B7A0C0C}"/>
    <dgm:cxn modelId="{A109EDB9-8A3C-40DE-8CAD-856BE52FC323}" srcId="{A45387B0-D019-40BD-A191-118AE42A3CD4}" destId="{9ADF74A3-967F-40BB-9765-72996078A614}" srcOrd="2" destOrd="0" parTransId="{77F6E230-32C9-46B2-890B-B6EB578066CD}" sibTransId="{1177FE4F-1370-4E20-86B8-37C4756D89CB}"/>
    <dgm:cxn modelId="{CDEFD2C4-1BCE-48C2-8E1A-41868ABE38C7}" type="presOf" srcId="{2394851B-3BE4-4F00-BBEB-2313CD09DC49}" destId="{1F46D4D3-B4D5-411A-A08B-54A3C6A30661}" srcOrd="0" destOrd="0" presId="urn:microsoft.com/office/officeart/2009/layout/CircleArrowProcess"/>
    <dgm:cxn modelId="{60C316C9-297C-4454-B1FA-C3B5D985DF24}" type="presOf" srcId="{65CB90FD-3073-4F8C-8958-009562043D8D}" destId="{572C4B0E-7A16-4D0B-B7C7-CBD35AAB61E1}" srcOrd="0" destOrd="3" presId="urn:microsoft.com/office/officeart/2009/layout/CircleArrowProcess"/>
    <dgm:cxn modelId="{354921DE-7435-4A09-BFA1-4DC479A5B4DC}" type="presOf" srcId="{74F683CC-95CF-49C8-91DD-6CF1E9543BE2}" destId="{397D77E0-2465-4775-A5B3-9F0130F55262}" srcOrd="0" destOrd="0" presId="urn:microsoft.com/office/officeart/2009/layout/CircleArrowProcess"/>
    <dgm:cxn modelId="{F97C06E3-C517-47EA-BBAD-D928B54B4FAE}" srcId="{74F683CC-95CF-49C8-91DD-6CF1E9543BE2}" destId="{83F5BC2E-70AA-4343-ABF5-87A7A8CD431E}" srcOrd="0" destOrd="0" parTransId="{F36C023D-3BE8-4403-85A8-2DCE847DDD3F}" sibTransId="{B212C55F-86DF-4462-9BB6-4094C30F0618}"/>
    <dgm:cxn modelId="{0BE3ACE5-8021-4157-99A9-4DFA34D74BFC}" srcId="{2C563571-14D9-40C8-87D7-C4F55F283389}" destId="{74F683CC-95CF-49C8-91DD-6CF1E9543BE2}" srcOrd="1" destOrd="0" parTransId="{D714D584-6F22-456D-A63D-D0F4BDCB8D94}" sibTransId="{895E5D61-35F4-4FB6-A6DE-69BBC97B1E49}"/>
    <dgm:cxn modelId="{CF56CCE9-63B3-4E29-BA07-7068BA903835}" srcId="{2C563571-14D9-40C8-87D7-C4F55F283389}" destId="{2394851B-3BE4-4F00-BBEB-2313CD09DC49}" srcOrd="2" destOrd="0" parTransId="{E72C9664-ACB3-4912-8430-A4AED47A3085}" sibTransId="{7D63E5B6-0978-4DDD-A627-6D71AD387FFB}"/>
    <dgm:cxn modelId="{44A0BBF0-3668-461A-A29F-C8FE299C5850}" type="presOf" srcId="{ADEA9CA1-E1B4-42E0-B1A2-0207695FAADB}" destId="{572C4B0E-7A16-4D0B-B7C7-CBD35AAB61E1}" srcOrd="0" destOrd="5" presId="urn:microsoft.com/office/officeart/2009/layout/CircleArrowProcess"/>
    <dgm:cxn modelId="{B957C3F3-BEC0-49CA-B996-33A3F67FB0F4}" type="presOf" srcId="{F448B01A-0D93-48EC-B292-1A6D5E1E6900}" destId="{A3A7038D-E43B-4643-B39F-067BC4ACD2D3}" srcOrd="0" destOrd="3" presId="urn:microsoft.com/office/officeart/2009/layout/CircleArrowProcess"/>
    <dgm:cxn modelId="{BCBD5AF9-4F32-4D1F-84F9-8C1D1AEAA814}" srcId="{A45387B0-D019-40BD-A191-118AE42A3CD4}" destId="{6676C2A2-87EF-42F5-9009-423D72F24C7B}" srcOrd="1" destOrd="0" parTransId="{A5A865E6-AFDA-44E8-AB1C-763C3BDDA26D}" sibTransId="{345DB80C-9666-403E-99C2-9C4D780E6AB5}"/>
    <dgm:cxn modelId="{1DDEA5FA-FAA9-4D36-ABAC-423E42404EE1}" srcId="{A45387B0-D019-40BD-A191-118AE42A3CD4}" destId="{4F1926BE-2B67-4BB1-BC55-A5788BFD060B}" srcOrd="3" destOrd="0" parTransId="{DB6A63E6-F65C-4105-8A7F-9976B425CAB9}" sibTransId="{1AAC2A78-362B-4214-A8A6-72E8A2F5A7E7}"/>
    <dgm:cxn modelId="{DFD7EDA5-230D-457C-A9F5-6E6149709F1D}" type="presParOf" srcId="{D442DD98-1051-468A-96C9-CC71C352EFF6}" destId="{5C94C5D1-6979-4AC6-8C8E-B3B5A2BDB7F0}" srcOrd="0" destOrd="0" presId="urn:microsoft.com/office/officeart/2009/layout/CircleArrowProcess"/>
    <dgm:cxn modelId="{CC8759A7-4F3E-414E-AD1E-577BE447909A}" type="presParOf" srcId="{5C94C5D1-6979-4AC6-8C8E-B3B5A2BDB7F0}" destId="{DF295F98-09F5-47A8-9892-724547359C00}" srcOrd="0" destOrd="0" presId="urn:microsoft.com/office/officeart/2009/layout/CircleArrowProcess"/>
    <dgm:cxn modelId="{571EC4CF-C5AA-452E-AC22-BF34DBB8F49D}" type="presParOf" srcId="{D442DD98-1051-468A-96C9-CC71C352EFF6}" destId="{3DE8B53F-C089-4CC2-B34F-CE2AE22255A2}" srcOrd="1" destOrd="0" presId="urn:microsoft.com/office/officeart/2009/layout/CircleArrowProcess"/>
    <dgm:cxn modelId="{8EC3D3EA-DA17-43BF-8EF1-7A3C4EF716C9}" type="presParOf" srcId="{D442DD98-1051-468A-96C9-CC71C352EFF6}" destId="{9AC71924-EFE0-450D-92AC-CF4117986200}" srcOrd="2" destOrd="0" presId="urn:microsoft.com/office/officeart/2009/layout/CircleArrowProcess"/>
    <dgm:cxn modelId="{05A589AF-8F4F-49B0-912D-B4C70E0111F1}" type="presParOf" srcId="{D442DD98-1051-468A-96C9-CC71C352EFF6}" destId="{28F1F1FF-396D-48CB-B36C-0C202FB69EBF}" srcOrd="3" destOrd="0" presId="urn:microsoft.com/office/officeart/2009/layout/CircleArrowProcess"/>
    <dgm:cxn modelId="{03C2263F-5874-4349-91F5-CE66536F7F53}" type="presParOf" srcId="{28F1F1FF-396D-48CB-B36C-0C202FB69EBF}" destId="{0A8C6AB1-A8C3-4DD4-A593-86810F38921A}" srcOrd="0" destOrd="0" presId="urn:microsoft.com/office/officeart/2009/layout/CircleArrowProcess"/>
    <dgm:cxn modelId="{A066767C-23FC-42C1-A7E0-BA0D9271F0C3}" type="presParOf" srcId="{D442DD98-1051-468A-96C9-CC71C352EFF6}" destId="{A3A7038D-E43B-4643-B39F-067BC4ACD2D3}" srcOrd="4" destOrd="0" presId="urn:microsoft.com/office/officeart/2009/layout/CircleArrowProcess"/>
    <dgm:cxn modelId="{3EDE1AEC-15FC-4625-AA16-EBA801205017}" type="presParOf" srcId="{D442DD98-1051-468A-96C9-CC71C352EFF6}" destId="{397D77E0-2465-4775-A5B3-9F0130F55262}" srcOrd="5" destOrd="0" presId="urn:microsoft.com/office/officeart/2009/layout/CircleArrowProcess"/>
    <dgm:cxn modelId="{E4C323C6-BF80-418A-A4EB-C385136E2F0A}" type="presParOf" srcId="{D442DD98-1051-468A-96C9-CC71C352EFF6}" destId="{029F5B03-1471-4458-B9DA-3E0273F39A62}" srcOrd="6" destOrd="0" presId="urn:microsoft.com/office/officeart/2009/layout/CircleArrowProcess"/>
    <dgm:cxn modelId="{A6FD555E-16A4-426D-B6F1-0DE8A7ABCE23}" type="presParOf" srcId="{029F5B03-1471-4458-B9DA-3E0273F39A62}" destId="{E9CD3F21-528A-4391-A008-C09FB2D85CB8}" srcOrd="0" destOrd="0" presId="urn:microsoft.com/office/officeart/2009/layout/CircleArrowProcess"/>
    <dgm:cxn modelId="{076145E2-276B-4707-87EC-57FCB8ECA3A4}" type="presParOf" srcId="{D442DD98-1051-468A-96C9-CC71C352EFF6}" destId="{572C4B0E-7A16-4D0B-B7C7-CBD35AAB61E1}" srcOrd="7" destOrd="0" presId="urn:microsoft.com/office/officeart/2009/layout/CircleArrowProcess"/>
    <dgm:cxn modelId="{9BC57017-3887-455D-9921-9A13F0E65BB5}" type="presParOf" srcId="{D442DD98-1051-468A-96C9-CC71C352EFF6}" destId="{1F46D4D3-B4D5-411A-A08B-54A3C6A30661}" srcOrd="8"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7C69CF-BE7C-4FCC-9AA0-BF10C39EE98C}" type="doc">
      <dgm:prSet loTypeId="urn:microsoft.com/office/officeart/2005/8/layout/lProcess2" loCatId="relationship" qsTypeId="urn:microsoft.com/office/officeart/2005/8/quickstyle/3d2" qsCatId="3D" csTypeId="urn:microsoft.com/office/officeart/2005/8/colors/colorful2" csCatId="colorful" phldr="1"/>
      <dgm:spPr/>
      <dgm:t>
        <a:bodyPr/>
        <a:lstStyle/>
        <a:p>
          <a:endParaRPr lang="en-VI"/>
        </a:p>
      </dgm:t>
    </dgm:pt>
    <dgm:pt modelId="{1DE3A084-0823-408E-ACC3-D78A24A7F272}">
      <dgm:prSet phldrT="[Text]" custT="1"/>
      <dgm:spPr/>
      <dgm:t>
        <a:bodyPr/>
        <a:lstStyle/>
        <a:p>
          <a:pPr algn="ctr"/>
          <a:r>
            <a:rPr lang="en-US" sz="3300" b="0" dirty="0"/>
            <a:t>Original Code Sections Incorporated </a:t>
          </a:r>
          <a:endParaRPr lang="en-VI" sz="3300" b="0" dirty="0"/>
        </a:p>
      </dgm:t>
    </dgm:pt>
    <dgm:pt modelId="{770806E3-742F-4D84-BC8F-801B60F74510}" type="parTrans" cxnId="{797D3B4D-2E39-43E8-ACB0-4408B9D45ECA}">
      <dgm:prSet/>
      <dgm:spPr/>
      <dgm:t>
        <a:bodyPr/>
        <a:lstStyle/>
        <a:p>
          <a:endParaRPr lang="en-VI" b="1"/>
        </a:p>
      </dgm:t>
    </dgm:pt>
    <dgm:pt modelId="{8C5ABD1B-5EF5-4A1D-9EC4-3DF555691374}" type="sibTrans" cxnId="{797D3B4D-2E39-43E8-ACB0-4408B9D45ECA}">
      <dgm:prSet/>
      <dgm:spPr/>
      <dgm:t>
        <a:bodyPr/>
        <a:lstStyle/>
        <a:p>
          <a:endParaRPr lang="en-VI" b="1"/>
        </a:p>
      </dgm:t>
    </dgm:pt>
    <dgm:pt modelId="{99ACD0C5-1FDC-40F7-8DED-9140AE745303}">
      <dgm:prSet phldrT="[Text]"/>
      <dgm:spPr/>
      <dgm:t>
        <a:bodyPr/>
        <a:lstStyle/>
        <a:p>
          <a:r>
            <a:rPr lang="en-US" b="1" dirty="0"/>
            <a:t>Part I. Chapter 7. Maternal, Child Health, Physical Disability and Intellectual Disability Children's Services (§§ 151 — 153)</a:t>
          </a:r>
          <a:endParaRPr lang="en-VI" b="1" dirty="0"/>
        </a:p>
      </dgm:t>
    </dgm:pt>
    <dgm:pt modelId="{02419A74-A46C-40E0-96BD-3AFED8B51A89}" type="parTrans" cxnId="{DEF3533F-85D7-4C85-B636-079D1F7C482D}">
      <dgm:prSet/>
      <dgm:spPr/>
      <dgm:t>
        <a:bodyPr/>
        <a:lstStyle/>
        <a:p>
          <a:endParaRPr lang="en-VI" b="1"/>
        </a:p>
      </dgm:t>
    </dgm:pt>
    <dgm:pt modelId="{69A6E7BD-6330-437B-93A6-5DF9290DE26D}" type="sibTrans" cxnId="{DEF3533F-85D7-4C85-B636-079D1F7C482D}">
      <dgm:prSet/>
      <dgm:spPr/>
      <dgm:t>
        <a:bodyPr/>
        <a:lstStyle/>
        <a:p>
          <a:endParaRPr lang="en-VI" b="1"/>
        </a:p>
      </dgm:t>
    </dgm:pt>
    <dgm:pt modelId="{1BC4D0BE-A355-40DD-AA88-A2AF1994A1E1}">
      <dgm:prSet phldrT="[Text]"/>
      <dgm:spPr/>
      <dgm:t>
        <a:bodyPr/>
        <a:lstStyle/>
        <a:p>
          <a:pPr>
            <a:buFont typeface="Symbol" panose="05050102010706020507" pitchFamily="18" charset="2"/>
            <a:buChar char=""/>
          </a:pPr>
          <a:r>
            <a:rPr lang="en-US" b="1" dirty="0"/>
            <a:t>Chapter 29. Subchapters IV. Civil Commitment and Rehabilitation of Narcotic Addicts (§§ 661 — 666) and Subchapter V. Civil Commitment of Persons Not Charged with Any Criminal Offense (§§ 681 — 696); </a:t>
          </a:r>
          <a:endParaRPr lang="en-VI" b="1" dirty="0"/>
        </a:p>
      </dgm:t>
    </dgm:pt>
    <dgm:pt modelId="{739862BC-806A-4261-9396-8AC84B2F01CB}" type="parTrans" cxnId="{F22C3752-B4F5-4CD9-83CA-5AD8D70D5E55}">
      <dgm:prSet/>
      <dgm:spPr/>
      <dgm:t>
        <a:bodyPr/>
        <a:lstStyle/>
        <a:p>
          <a:endParaRPr lang="en-VI" b="1"/>
        </a:p>
      </dgm:t>
    </dgm:pt>
    <dgm:pt modelId="{2DB3734C-4548-41BF-894E-F53A28743886}" type="sibTrans" cxnId="{F22C3752-B4F5-4CD9-83CA-5AD8D70D5E55}">
      <dgm:prSet/>
      <dgm:spPr/>
      <dgm:t>
        <a:bodyPr/>
        <a:lstStyle/>
        <a:p>
          <a:endParaRPr lang="en-VI" b="1"/>
        </a:p>
      </dgm:t>
    </dgm:pt>
    <dgm:pt modelId="{187B3DB8-5516-49F2-A507-7F8761E9D915}">
      <dgm:prSet phldrT="[Text]"/>
      <dgm:spPr/>
      <dgm:t>
        <a:bodyPr/>
        <a:lstStyle/>
        <a:p>
          <a:r>
            <a:rPr lang="en-US" b="1" dirty="0"/>
            <a:t>VIII. Mental Retardation Facilities and Community Health Centers Construction Act (</a:t>
          </a:r>
          <a:r>
            <a:rPr lang="en-US" b="1" dirty="0" err="1"/>
            <a:t>Chs</a:t>
          </a:r>
          <a:r>
            <a:rPr lang="en-US" b="1" dirty="0"/>
            <a:t>. 73 — 74)</a:t>
          </a:r>
          <a:endParaRPr lang="en-VI" b="1" dirty="0"/>
        </a:p>
      </dgm:t>
    </dgm:pt>
    <dgm:pt modelId="{CEFDA538-500D-477E-B239-8A43DFEB0802}" type="parTrans" cxnId="{F9669742-D026-4B83-B006-39B354D8C4E1}">
      <dgm:prSet/>
      <dgm:spPr/>
      <dgm:t>
        <a:bodyPr/>
        <a:lstStyle/>
        <a:p>
          <a:endParaRPr lang="en-VI" b="1"/>
        </a:p>
      </dgm:t>
    </dgm:pt>
    <dgm:pt modelId="{DD8950C8-F65D-488C-AF20-7F581E6DE89F}" type="sibTrans" cxnId="{F9669742-D026-4B83-B006-39B354D8C4E1}">
      <dgm:prSet/>
      <dgm:spPr/>
      <dgm:t>
        <a:bodyPr/>
        <a:lstStyle/>
        <a:p>
          <a:endParaRPr lang="en-VI" b="1"/>
        </a:p>
      </dgm:t>
    </dgm:pt>
    <dgm:pt modelId="{36EFD7E1-1688-473D-BC57-D2E3B377C46C}">
      <dgm:prSet phldrT="[Text]"/>
      <dgm:spPr/>
      <dgm:t>
        <a:bodyPr/>
        <a:lstStyle/>
        <a:p>
          <a:pPr>
            <a:buFont typeface="Symbol" panose="05050102010706020507" pitchFamily="18" charset="2"/>
            <a:buChar char=""/>
          </a:pPr>
          <a:r>
            <a:rPr lang="en-US" b="1" dirty="0"/>
            <a:t>Title 5, Subtitle 3 Criminal Procedure; Chapter 309 Conduct of Trial -  Section 3637 Mental Illness of Defendant </a:t>
          </a:r>
          <a:endParaRPr lang="en-VI" b="1" dirty="0"/>
        </a:p>
      </dgm:t>
    </dgm:pt>
    <dgm:pt modelId="{BE558836-E7CB-4BF2-AED5-BE3EAA4E2802}" type="parTrans" cxnId="{5525E309-D537-4C23-9315-B4CCF00A2146}">
      <dgm:prSet/>
      <dgm:spPr/>
      <dgm:t>
        <a:bodyPr/>
        <a:lstStyle/>
        <a:p>
          <a:endParaRPr lang="en-VI" b="1"/>
        </a:p>
      </dgm:t>
    </dgm:pt>
    <dgm:pt modelId="{8751174F-4FF3-42E0-9014-10BDDCEA3EED}" type="sibTrans" cxnId="{5525E309-D537-4C23-9315-B4CCF00A2146}">
      <dgm:prSet/>
      <dgm:spPr/>
      <dgm:t>
        <a:bodyPr/>
        <a:lstStyle/>
        <a:p>
          <a:endParaRPr lang="en-VI" b="1"/>
        </a:p>
      </dgm:t>
    </dgm:pt>
    <dgm:pt modelId="{27335019-3EA9-4975-ABBB-C41E950263FE}" type="pres">
      <dgm:prSet presAssocID="{917C69CF-BE7C-4FCC-9AA0-BF10C39EE98C}" presName="theList" presStyleCnt="0">
        <dgm:presLayoutVars>
          <dgm:dir/>
          <dgm:animLvl val="lvl"/>
          <dgm:resizeHandles val="exact"/>
        </dgm:presLayoutVars>
      </dgm:prSet>
      <dgm:spPr/>
    </dgm:pt>
    <dgm:pt modelId="{40BBF4F1-1AC7-405B-AD5E-F834E5D316E3}" type="pres">
      <dgm:prSet presAssocID="{1DE3A084-0823-408E-ACC3-D78A24A7F272}" presName="compNode" presStyleCnt="0"/>
      <dgm:spPr/>
    </dgm:pt>
    <dgm:pt modelId="{B2B52214-840C-4894-9F5E-72DCF5D834FB}" type="pres">
      <dgm:prSet presAssocID="{1DE3A084-0823-408E-ACC3-D78A24A7F272}" presName="aNode" presStyleLbl="bgShp" presStyleIdx="0" presStyleCnt="1"/>
      <dgm:spPr/>
    </dgm:pt>
    <dgm:pt modelId="{5E42E083-FC48-4703-9457-396B03C8B302}" type="pres">
      <dgm:prSet presAssocID="{1DE3A084-0823-408E-ACC3-D78A24A7F272}" presName="textNode" presStyleLbl="bgShp" presStyleIdx="0" presStyleCnt="1"/>
      <dgm:spPr/>
    </dgm:pt>
    <dgm:pt modelId="{31D23485-7D51-4E02-9365-32253FF8DAE6}" type="pres">
      <dgm:prSet presAssocID="{1DE3A084-0823-408E-ACC3-D78A24A7F272}" presName="compChildNode" presStyleCnt="0"/>
      <dgm:spPr/>
    </dgm:pt>
    <dgm:pt modelId="{60BD4FAD-BEAD-4852-A2AB-14934BDC4D7C}" type="pres">
      <dgm:prSet presAssocID="{1DE3A084-0823-408E-ACC3-D78A24A7F272}" presName="theInnerList" presStyleCnt="0"/>
      <dgm:spPr/>
    </dgm:pt>
    <dgm:pt modelId="{A2B266FD-6E7C-4B34-B47C-79816245E74F}" type="pres">
      <dgm:prSet presAssocID="{99ACD0C5-1FDC-40F7-8DED-9140AE745303}" presName="childNode" presStyleLbl="node1" presStyleIdx="0" presStyleCnt="4">
        <dgm:presLayoutVars>
          <dgm:bulletEnabled val="1"/>
        </dgm:presLayoutVars>
      </dgm:prSet>
      <dgm:spPr/>
    </dgm:pt>
    <dgm:pt modelId="{C619AAD1-E379-409A-9187-D12F210D3602}" type="pres">
      <dgm:prSet presAssocID="{99ACD0C5-1FDC-40F7-8DED-9140AE745303}" presName="aSpace2" presStyleCnt="0"/>
      <dgm:spPr/>
    </dgm:pt>
    <dgm:pt modelId="{4EBC84DE-9CED-4C52-83FC-9EC6CD553F03}" type="pres">
      <dgm:prSet presAssocID="{1BC4D0BE-A355-40DD-AA88-A2AF1994A1E1}" presName="childNode" presStyleLbl="node1" presStyleIdx="1" presStyleCnt="4">
        <dgm:presLayoutVars>
          <dgm:bulletEnabled val="1"/>
        </dgm:presLayoutVars>
      </dgm:prSet>
      <dgm:spPr/>
    </dgm:pt>
    <dgm:pt modelId="{C5919F58-A88C-4228-AA5D-3648B36CBF4D}" type="pres">
      <dgm:prSet presAssocID="{1BC4D0BE-A355-40DD-AA88-A2AF1994A1E1}" presName="aSpace2" presStyleCnt="0"/>
      <dgm:spPr/>
    </dgm:pt>
    <dgm:pt modelId="{08F5FD98-F4C1-43B6-9399-0233E46B2C47}" type="pres">
      <dgm:prSet presAssocID="{187B3DB8-5516-49F2-A507-7F8761E9D915}" presName="childNode" presStyleLbl="node1" presStyleIdx="2" presStyleCnt="4">
        <dgm:presLayoutVars>
          <dgm:bulletEnabled val="1"/>
        </dgm:presLayoutVars>
      </dgm:prSet>
      <dgm:spPr/>
    </dgm:pt>
    <dgm:pt modelId="{BDE06E6B-0136-456B-9FDF-F30FBB66A1EC}" type="pres">
      <dgm:prSet presAssocID="{187B3DB8-5516-49F2-A507-7F8761E9D915}" presName="aSpace2" presStyleCnt="0"/>
      <dgm:spPr/>
    </dgm:pt>
    <dgm:pt modelId="{98554152-16C8-4A90-9650-85D49EF4D0E0}" type="pres">
      <dgm:prSet presAssocID="{36EFD7E1-1688-473D-BC57-D2E3B377C46C}" presName="childNode" presStyleLbl="node1" presStyleIdx="3" presStyleCnt="4">
        <dgm:presLayoutVars>
          <dgm:bulletEnabled val="1"/>
        </dgm:presLayoutVars>
      </dgm:prSet>
      <dgm:spPr/>
    </dgm:pt>
  </dgm:ptLst>
  <dgm:cxnLst>
    <dgm:cxn modelId="{5525E309-D537-4C23-9315-B4CCF00A2146}" srcId="{1DE3A084-0823-408E-ACC3-D78A24A7F272}" destId="{36EFD7E1-1688-473D-BC57-D2E3B377C46C}" srcOrd="3" destOrd="0" parTransId="{BE558836-E7CB-4BF2-AED5-BE3EAA4E2802}" sibTransId="{8751174F-4FF3-42E0-9014-10BDDCEA3EED}"/>
    <dgm:cxn modelId="{48F26418-6D6F-42E2-85E1-982E5A539371}" type="presOf" srcId="{187B3DB8-5516-49F2-A507-7F8761E9D915}" destId="{08F5FD98-F4C1-43B6-9399-0233E46B2C47}" srcOrd="0" destOrd="0" presId="urn:microsoft.com/office/officeart/2005/8/layout/lProcess2"/>
    <dgm:cxn modelId="{DEF3533F-85D7-4C85-B636-079D1F7C482D}" srcId="{1DE3A084-0823-408E-ACC3-D78A24A7F272}" destId="{99ACD0C5-1FDC-40F7-8DED-9140AE745303}" srcOrd="0" destOrd="0" parTransId="{02419A74-A46C-40E0-96BD-3AFED8B51A89}" sibTransId="{69A6E7BD-6330-437B-93A6-5DF9290DE26D}"/>
    <dgm:cxn modelId="{F9669742-D026-4B83-B006-39B354D8C4E1}" srcId="{1DE3A084-0823-408E-ACC3-D78A24A7F272}" destId="{187B3DB8-5516-49F2-A507-7F8761E9D915}" srcOrd="2" destOrd="0" parTransId="{CEFDA538-500D-477E-B239-8A43DFEB0802}" sibTransId="{DD8950C8-F65D-488C-AF20-7F581E6DE89F}"/>
    <dgm:cxn modelId="{797D3B4D-2E39-43E8-ACB0-4408B9D45ECA}" srcId="{917C69CF-BE7C-4FCC-9AA0-BF10C39EE98C}" destId="{1DE3A084-0823-408E-ACC3-D78A24A7F272}" srcOrd="0" destOrd="0" parTransId="{770806E3-742F-4D84-BC8F-801B60F74510}" sibTransId="{8C5ABD1B-5EF5-4A1D-9EC4-3DF555691374}"/>
    <dgm:cxn modelId="{848EAB4F-B985-4F3D-9B5D-1C610830049E}" type="presOf" srcId="{1DE3A084-0823-408E-ACC3-D78A24A7F272}" destId="{B2B52214-840C-4894-9F5E-72DCF5D834FB}" srcOrd="0" destOrd="0" presId="urn:microsoft.com/office/officeart/2005/8/layout/lProcess2"/>
    <dgm:cxn modelId="{F22C3752-B4F5-4CD9-83CA-5AD8D70D5E55}" srcId="{1DE3A084-0823-408E-ACC3-D78A24A7F272}" destId="{1BC4D0BE-A355-40DD-AA88-A2AF1994A1E1}" srcOrd="1" destOrd="0" parTransId="{739862BC-806A-4261-9396-8AC84B2F01CB}" sibTransId="{2DB3734C-4548-41BF-894E-F53A28743886}"/>
    <dgm:cxn modelId="{160AE354-F859-44F5-8546-581743ECF077}" type="presOf" srcId="{1DE3A084-0823-408E-ACC3-D78A24A7F272}" destId="{5E42E083-FC48-4703-9457-396B03C8B302}" srcOrd="1" destOrd="0" presId="urn:microsoft.com/office/officeart/2005/8/layout/lProcess2"/>
    <dgm:cxn modelId="{7AD0308A-1FE1-479B-A143-6A2FFBB2C59C}" type="presOf" srcId="{917C69CF-BE7C-4FCC-9AA0-BF10C39EE98C}" destId="{27335019-3EA9-4975-ABBB-C41E950263FE}" srcOrd="0" destOrd="0" presId="urn:microsoft.com/office/officeart/2005/8/layout/lProcess2"/>
    <dgm:cxn modelId="{91C65194-A27A-4B83-9BC3-20FAFC34AFEE}" type="presOf" srcId="{1BC4D0BE-A355-40DD-AA88-A2AF1994A1E1}" destId="{4EBC84DE-9CED-4C52-83FC-9EC6CD553F03}" srcOrd="0" destOrd="0" presId="urn:microsoft.com/office/officeart/2005/8/layout/lProcess2"/>
    <dgm:cxn modelId="{8010479A-0960-4006-87A7-FAFBBF7A97A4}" type="presOf" srcId="{99ACD0C5-1FDC-40F7-8DED-9140AE745303}" destId="{A2B266FD-6E7C-4B34-B47C-79816245E74F}" srcOrd="0" destOrd="0" presId="urn:microsoft.com/office/officeart/2005/8/layout/lProcess2"/>
    <dgm:cxn modelId="{5CC80DF7-E820-464F-AD17-9D390DF86397}" type="presOf" srcId="{36EFD7E1-1688-473D-BC57-D2E3B377C46C}" destId="{98554152-16C8-4A90-9650-85D49EF4D0E0}" srcOrd="0" destOrd="0" presId="urn:microsoft.com/office/officeart/2005/8/layout/lProcess2"/>
    <dgm:cxn modelId="{6A7756B6-6987-4B51-BDDD-7BD236F10D09}" type="presParOf" srcId="{27335019-3EA9-4975-ABBB-C41E950263FE}" destId="{40BBF4F1-1AC7-405B-AD5E-F834E5D316E3}" srcOrd="0" destOrd="0" presId="urn:microsoft.com/office/officeart/2005/8/layout/lProcess2"/>
    <dgm:cxn modelId="{D60B10F8-A56C-440E-B907-E02E80A96740}" type="presParOf" srcId="{40BBF4F1-1AC7-405B-AD5E-F834E5D316E3}" destId="{B2B52214-840C-4894-9F5E-72DCF5D834FB}" srcOrd="0" destOrd="0" presId="urn:microsoft.com/office/officeart/2005/8/layout/lProcess2"/>
    <dgm:cxn modelId="{24FBCF68-56C2-4201-80B1-FF69987E996D}" type="presParOf" srcId="{40BBF4F1-1AC7-405B-AD5E-F834E5D316E3}" destId="{5E42E083-FC48-4703-9457-396B03C8B302}" srcOrd="1" destOrd="0" presId="urn:microsoft.com/office/officeart/2005/8/layout/lProcess2"/>
    <dgm:cxn modelId="{A40ED67F-99BE-4E71-91F6-D343C5FAB411}" type="presParOf" srcId="{40BBF4F1-1AC7-405B-AD5E-F834E5D316E3}" destId="{31D23485-7D51-4E02-9365-32253FF8DAE6}" srcOrd="2" destOrd="0" presId="urn:microsoft.com/office/officeart/2005/8/layout/lProcess2"/>
    <dgm:cxn modelId="{8C9B26B9-3148-4EEE-96A4-060ED483FC86}" type="presParOf" srcId="{31D23485-7D51-4E02-9365-32253FF8DAE6}" destId="{60BD4FAD-BEAD-4852-A2AB-14934BDC4D7C}" srcOrd="0" destOrd="0" presId="urn:microsoft.com/office/officeart/2005/8/layout/lProcess2"/>
    <dgm:cxn modelId="{15CAC267-E7D6-4BE0-BC01-17BE7AF00A67}" type="presParOf" srcId="{60BD4FAD-BEAD-4852-A2AB-14934BDC4D7C}" destId="{A2B266FD-6E7C-4B34-B47C-79816245E74F}" srcOrd="0" destOrd="0" presId="urn:microsoft.com/office/officeart/2005/8/layout/lProcess2"/>
    <dgm:cxn modelId="{28A000B4-4FFE-49E7-8CEE-D643F0B8395E}" type="presParOf" srcId="{60BD4FAD-BEAD-4852-A2AB-14934BDC4D7C}" destId="{C619AAD1-E379-409A-9187-D12F210D3602}" srcOrd="1" destOrd="0" presId="urn:microsoft.com/office/officeart/2005/8/layout/lProcess2"/>
    <dgm:cxn modelId="{42570052-305F-4680-A70B-9A4F3B1F2B95}" type="presParOf" srcId="{60BD4FAD-BEAD-4852-A2AB-14934BDC4D7C}" destId="{4EBC84DE-9CED-4C52-83FC-9EC6CD553F03}" srcOrd="2" destOrd="0" presId="urn:microsoft.com/office/officeart/2005/8/layout/lProcess2"/>
    <dgm:cxn modelId="{01B4B2F6-A8C5-4167-840F-EB224B24A6D1}" type="presParOf" srcId="{60BD4FAD-BEAD-4852-A2AB-14934BDC4D7C}" destId="{C5919F58-A88C-4228-AA5D-3648B36CBF4D}" srcOrd="3" destOrd="0" presId="urn:microsoft.com/office/officeart/2005/8/layout/lProcess2"/>
    <dgm:cxn modelId="{2965752F-EFA5-4570-B430-03E803693192}" type="presParOf" srcId="{60BD4FAD-BEAD-4852-A2AB-14934BDC4D7C}" destId="{08F5FD98-F4C1-43B6-9399-0233E46B2C47}" srcOrd="4" destOrd="0" presId="urn:microsoft.com/office/officeart/2005/8/layout/lProcess2"/>
    <dgm:cxn modelId="{54CFD0CF-C781-49B9-8682-AD0A4DB13BD7}" type="presParOf" srcId="{60BD4FAD-BEAD-4852-A2AB-14934BDC4D7C}" destId="{BDE06E6B-0136-456B-9FDF-F30FBB66A1EC}" srcOrd="5" destOrd="0" presId="urn:microsoft.com/office/officeart/2005/8/layout/lProcess2"/>
    <dgm:cxn modelId="{02520B67-126E-4F91-B647-EAA46CA7DB76}" type="presParOf" srcId="{60BD4FAD-BEAD-4852-A2AB-14934BDC4D7C}" destId="{98554152-16C8-4A90-9650-85D49EF4D0E0}" srcOrd="6"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CF34CA-3639-4AD2-A990-3959F6A89423}" type="doc">
      <dgm:prSet loTypeId="urn:microsoft.com/office/officeart/2009/3/layout/DescendingProcess" loCatId="process" qsTypeId="urn:microsoft.com/office/officeart/2009/2/quickstyle/3d8" qsCatId="3D" csTypeId="urn:microsoft.com/office/officeart/2005/8/colors/colorful3" csCatId="colorful" phldr="1"/>
      <dgm:spPr/>
      <dgm:t>
        <a:bodyPr/>
        <a:lstStyle/>
        <a:p>
          <a:endParaRPr lang="en-VI"/>
        </a:p>
      </dgm:t>
    </dgm:pt>
    <dgm:pt modelId="{6C17FD53-FCC3-4623-ACE0-065672BE8904}">
      <dgm:prSet custT="1"/>
      <dgm:spPr/>
      <dgm:t>
        <a:bodyPr/>
        <a:lstStyle/>
        <a:p>
          <a:r>
            <a:rPr lang="en-US" sz="1800" b="1" dirty="0">
              <a:effectLst>
                <a:outerShdw blurRad="38100" dist="38100" dir="2700000" algn="tl">
                  <a:srgbClr val="000000">
                    <a:alpha val="43137"/>
                  </a:srgbClr>
                </a:outerShdw>
              </a:effectLst>
            </a:rPr>
            <a:t>Crisis Intervention </a:t>
          </a:r>
          <a:endParaRPr lang="en-VI" sz="1800" b="1" dirty="0">
            <a:effectLst>
              <a:outerShdw blurRad="38100" dist="38100" dir="2700000" algn="tl">
                <a:srgbClr val="000000">
                  <a:alpha val="43137"/>
                </a:srgbClr>
              </a:outerShdw>
            </a:effectLst>
          </a:endParaRPr>
        </a:p>
      </dgm:t>
    </dgm:pt>
    <dgm:pt modelId="{049FAA9C-182A-4799-9FFA-4DD819139678}" type="parTrans" cxnId="{BC9F09F8-152E-4BDD-BE98-58A79F32EC18}">
      <dgm:prSet/>
      <dgm:spPr/>
      <dgm:t>
        <a:bodyPr/>
        <a:lstStyle/>
        <a:p>
          <a:endParaRPr lang="en-VI" sz="2800" b="1">
            <a:effectLst>
              <a:outerShdw blurRad="38100" dist="38100" dir="2700000" algn="tl">
                <a:srgbClr val="000000">
                  <a:alpha val="43137"/>
                </a:srgbClr>
              </a:outerShdw>
            </a:effectLst>
          </a:endParaRPr>
        </a:p>
      </dgm:t>
    </dgm:pt>
    <dgm:pt modelId="{ECD7753A-9465-41D8-B817-6121854C35E3}" type="sibTrans" cxnId="{BC9F09F8-152E-4BDD-BE98-58A79F32EC18}">
      <dgm:prSet/>
      <dgm:spPr/>
      <dgm:t>
        <a:bodyPr/>
        <a:lstStyle/>
        <a:p>
          <a:endParaRPr lang="en-VI" sz="2800" b="1">
            <a:effectLst>
              <a:outerShdw blurRad="38100" dist="38100" dir="2700000" algn="tl">
                <a:srgbClr val="000000">
                  <a:alpha val="43137"/>
                </a:srgbClr>
              </a:outerShdw>
            </a:effectLst>
          </a:endParaRPr>
        </a:p>
      </dgm:t>
    </dgm:pt>
    <dgm:pt modelId="{BFED45B3-5F09-42CE-89C0-39FD465C820C}">
      <dgm:prSet custT="1"/>
      <dgm:spPr/>
      <dgm:t>
        <a:bodyPr/>
        <a:lstStyle/>
        <a:p>
          <a:r>
            <a:rPr lang="en-US" sz="1400" b="1" dirty="0">
              <a:effectLst>
                <a:outerShdw blurRad="38100" dist="38100" dir="2700000" algn="tl">
                  <a:srgbClr val="000000">
                    <a:alpha val="43137"/>
                  </a:srgbClr>
                </a:outerShdw>
              </a:effectLst>
            </a:rPr>
            <a:t>Behavioral Health Training</a:t>
          </a:r>
          <a:endParaRPr lang="en-VI" sz="1400" b="1" dirty="0">
            <a:effectLst>
              <a:outerShdw blurRad="38100" dist="38100" dir="2700000" algn="tl">
                <a:srgbClr val="000000">
                  <a:alpha val="43137"/>
                </a:srgbClr>
              </a:outerShdw>
            </a:effectLst>
          </a:endParaRPr>
        </a:p>
      </dgm:t>
    </dgm:pt>
    <dgm:pt modelId="{02905971-6F9B-4713-9D4F-00CE20FE74F8}" type="parTrans" cxnId="{21E241B2-5624-42B4-AF66-7F1A813BD0CF}">
      <dgm:prSet/>
      <dgm:spPr/>
      <dgm:t>
        <a:bodyPr/>
        <a:lstStyle/>
        <a:p>
          <a:endParaRPr lang="en-VI" sz="2800" b="1">
            <a:effectLst>
              <a:outerShdw blurRad="38100" dist="38100" dir="2700000" algn="tl">
                <a:srgbClr val="000000">
                  <a:alpha val="43137"/>
                </a:srgbClr>
              </a:outerShdw>
            </a:effectLst>
          </a:endParaRPr>
        </a:p>
      </dgm:t>
    </dgm:pt>
    <dgm:pt modelId="{B0E46A3A-B548-406A-AA8D-DEDAB8856A6F}" type="sibTrans" cxnId="{21E241B2-5624-42B4-AF66-7F1A813BD0CF}">
      <dgm:prSet/>
      <dgm:spPr/>
      <dgm:t>
        <a:bodyPr/>
        <a:lstStyle/>
        <a:p>
          <a:endParaRPr lang="en-VI" sz="2800" b="1">
            <a:effectLst>
              <a:outerShdw blurRad="38100" dist="38100" dir="2700000" algn="tl">
                <a:srgbClr val="000000">
                  <a:alpha val="43137"/>
                </a:srgbClr>
              </a:outerShdw>
            </a:effectLst>
          </a:endParaRPr>
        </a:p>
      </dgm:t>
    </dgm:pt>
    <dgm:pt modelId="{28D9DB55-F05C-4623-8A38-BF433D10E5A6}">
      <dgm:prSet custT="1"/>
      <dgm:spPr/>
      <dgm:t>
        <a:bodyPr/>
        <a:lstStyle/>
        <a:p>
          <a:r>
            <a:rPr lang="en-US" sz="1400" b="1" dirty="0">
              <a:effectLst>
                <a:outerShdw blurRad="38100" dist="38100" dir="2700000" algn="tl">
                  <a:srgbClr val="000000">
                    <a:alpha val="43137"/>
                  </a:srgbClr>
                </a:outerShdw>
              </a:effectLst>
            </a:rPr>
            <a:t>Protective Custody </a:t>
          </a:r>
          <a:endParaRPr lang="en-VI" sz="1400" b="1" dirty="0">
            <a:effectLst>
              <a:outerShdw blurRad="38100" dist="38100" dir="2700000" algn="tl">
                <a:srgbClr val="000000">
                  <a:alpha val="43137"/>
                </a:srgbClr>
              </a:outerShdw>
            </a:effectLst>
          </a:endParaRPr>
        </a:p>
      </dgm:t>
    </dgm:pt>
    <dgm:pt modelId="{C8425D1D-135C-4E9E-916D-2A7F3C196102}" type="parTrans" cxnId="{A658A097-D29D-4C38-BF2C-86CC929DCECB}">
      <dgm:prSet/>
      <dgm:spPr/>
      <dgm:t>
        <a:bodyPr/>
        <a:lstStyle/>
        <a:p>
          <a:endParaRPr lang="en-VI" sz="2800" b="1">
            <a:effectLst>
              <a:outerShdw blurRad="38100" dist="38100" dir="2700000" algn="tl">
                <a:srgbClr val="000000">
                  <a:alpha val="43137"/>
                </a:srgbClr>
              </a:outerShdw>
            </a:effectLst>
          </a:endParaRPr>
        </a:p>
      </dgm:t>
    </dgm:pt>
    <dgm:pt modelId="{D3440079-0378-4905-ABAE-AC53CD574272}" type="sibTrans" cxnId="{A658A097-D29D-4C38-BF2C-86CC929DCECB}">
      <dgm:prSet/>
      <dgm:spPr/>
      <dgm:t>
        <a:bodyPr/>
        <a:lstStyle/>
        <a:p>
          <a:endParaRPr lang="en-VI" sz="2800" b="1">
            <a:effectLst>
              <a:outerShdw blurRad="38100" dist="38100" dir="2700000" algn="tl">
                <a:srgbClr val="000000">
                  <a:alpha val="43137"/>
                </a:srgbClr>
              </a:outerShdw>
            </a:effectLst>
          </a:endParaRPr>
        </a:p>
      </dgm:t>
    </dgm:pt>
    <dgm:pt modelId="{77D2DA65-BD5B-499C-B613-E1E06A87306E}">
      <dgm:prSet custT="1"/>
      <dgm:spPr/>
      <dgm:t>
        <a:bodyPr/>
        <a:lstStyle/>
        <a:p>
          <a:r>
            <a:rPr lang="en-US" sz="1400" b="1" dirty="0">
              <a:effectLst>
                <a:outerShdw blurRad="38100" dist="38100" dir="2700000" algn="tl">
                  <a:srgbClr val="000000">
                    <a:alpha val="43137"/>
                  </a:srgbClr>
                </a:outerShdw>
              </a:effectLst>
            </a:rPr>
            <a:t>Involuntary Treatment </a:t>
          </a:r>
          <a:endParaRPr lang="en-VI" sz="1400" b="1" dirty="0">
            <a:effectLst>
              <a:outerShdw blurRad="38100" dist="38100" dir="2700000" algn="tl">
                <a:srgbClr val="000000">
                  <a:alpha val="43137"/>
                </a:srgbClr>
              </a:outerShdw>
            </a:effectLst>
          </a:endParaRPr>
        </a:p>
      </dgm:t>
    </dgm:pt>
    <dgm:pt modelId="{315D29CC-750B-4E13-A09B-BDEB172DEC26}" type="parTrans" cxnId="{8C68D6E6-4310-4489-8F34-B47B29919FA0}">
      <dgm:prSet/>
      <dgm:spPr/>
      <dgm:t>
        <a:bodyPr/>
        <a:lstStyle/>
        <a:p>
          <a:endParaRPr lang="en-VI" sz="2800" b="1">
            <a:effectLst>
              <a:outerShdw blurRad="38100" dist="38100" dir="2700000" algn="tl">
                <a:srgbClr val="000000">
                  <a:alpha val="43137"/>
                </a:srgbClr>
              </a:outerShdw>
            </a:effectLst>
          </a:endParaRPr>
        </a:p>
      </dgm:t>
    </dgm:pt>
    <dgm:pt modelId="{8E2ACF6E-E92A-436D-A4AE-490C85650C75}" type="sibTrans" cxnId="{8C68D6E6-4310-4489-8F34-B47B29919FA0}">
      <dgm:prSet/>
      <dgm:spPr/>
      <dgm:t>
        <a:bodyPr/>
        <a:lstStyle/>
        <a:p>
          <a:endParaRPr lang="en-VI" sz="2800" b="1">
            <a:effectLst>
              <a:outerShdw blurRad="38100" dist="38100" dir="2700000" algn="tl">
                <a:srgbClr val="000000">
                  <a:alpha val="43137"/>
                </a:srgbClr>
              </a:outerShdw>
            </a:effectLst>
          </a:endParaRPr>
        </a:p>
      </dgm:t>
    </dgm:pt>
    <dgm:pt modelId="{670FCB4A-2EA1-4718-8949-6CB26A5B0E8D}">
      <dgm:prSet custT="1"/>
      <dgm:spPr/>
      <dgm:t>
        <a:bodyPr/>
        <a:lstStyle/>
        <a:p>
          <a:r>
            <a:rPr lang="en-US" sz="1400" b="1" dirty="0">
              <a:effectLst>
                <a:outerShdw blurRad="38100" dist="38100" dir="2700000" algn="tl">
                  <a:srgbClr val="000000">
                    <a:alpha val="43137"/>
                  </a:srgbClr>
                </a:outerShdw>
              </a:effectLst>
            </a:rPr>
            <a:t>Transfer,</a:t>
          </a:r>
          <a:endParaRPr lang="en-VI" sz="1400" b="1" dirty="0">
            <a:effectLst>
              <a:outerShdw blurRad="38100" dist="38100" dir="2700000" algn="tl">
                <a:srgbClr val="000000">
                  <a:alpha val="43137"/>
                </a:srgbClr>
              </a:outerShdw>
            </a:effectLst>
          </a:endParaRPr>
        </a:p>
      </dgm:t>
    </dgm:pt>
    <dgm:pt modelId="{82E7C695-6D1D-4366-8379-AD4F5FD77B8F}" type="parTrans" cxnId="{0842C74F-5FE8-411B-B901-F6B8ABE58491}">
      <dgm:prSet/>
      <dgm:spPr/>
      <dgm:t>
        <a:bodyPr/>
        <a:lstStyle/>
        <a:p>
          <a:endParaRPr lang="en-VI" sz="2800" b="1">
            <a:effectLst>
              <a:outerShdw blurRad="38100" dist="38100" dir="2700000" algn="tl">
                <a:srgbClr val="000000">
                  <a:alpha val="43137"/>
                </a:srgbClr>
              </a:outerShdw>
            </a:effectLst>
          </a:endParaRPr>
        </a:p>
      </dgm:t>
    </dgm:pt>
    <dgm:pt modelId="{B81FD42D-6D64-4591-9BF2-AA56B487A1D8}" type="sibTrans" cxnId="{0842C74F-5FE8-411B-B901-F6B8ABE58491}">
      <dgm:prSet/>
      <dgm:spPr/>
      <dgm:t>
        <a:bodyPr/>
        <a:lstStyle/>
        <a:p>
          <a:endParaRPr lang="en-VI" sz="2800" b="1">
            <a:effectLst>
              <a:outerShdw blurRad="38100" dist="38100" dir="2700000" algn="tl">
                <a:srgbClr val="000000">
                  <a:alpha val="43137"/>
                </a:srgbClr>
              </a:outerShdw>
            </a:effectLst>
          </a:endParaRPr>
        </a:p>
      </dgm:t>
    </dgm:pt>
    <dgm:pt modelId="{CD20395B-E170-4D55-9399-B6CF9495386E}">
      <dgm:prSet custT="1"/>
      <dgm:spPr/>
      <dgm:t>
        <a:bodyPr/>
        <a:lstStyle/>
        <a:p>
          <a:r>
            <a:rPr lang="en-US" sz="1800" b="1" dirty="0">
              <a:effectLst>
                <a:outerShdw blurRad="38100" dist="38100" dir="2700000" algn="tl">
                  <a:srgbClr val="000000">
                    <a:alpha val="43137"/>
                  </a:srgbClr>
                </a:outerShdw>
              </a:effectLst>
            </a:rPr>
            <a:t>Behavioral Health, Mental Health, Developmental Disability, Alcohol or Substance Abuse Treatment Facility </a:t>
          </a:r>
          <a:endParaRPr lang="en-VI" sz="1800" b="1" dirty="0">
            <a:effectLst>
              <a:outerShdw blurRad="38100" dist="38100" dir="2700000" algn="tl">
                <a:srgbClr val="000000">
                  <a:alpha val="43137"/>
                </a:srgbClr>
              </a:outerShdw>
            </a:effectLst>
          </a:endParaRPr>
        </a:p>
      </dgm:t>
    </dgm:pt>
    <dgm:pt modelId="{C4ACEEBB-835B-43B9-83D6-DFE068798B1E}" type="parTrans" cxnId="{7C431B59-5103-4668-8D90-F1EE66AA599E}">
      <dgm:prSet/>
      <dgm:spPr/>
      <dgm:t>
        <a:bodyPr/>
        <a:lstStyle/>
        <a:p>
          <a:endParaRPr lang="en-VI" sz="2800" b="1">
            <a:effectLst>
              <a:outerShdw blurRad="38100" dist="38100" dir="2700000" algn="tl">
                <a:srgbClr val="000000">
                  <a:alpha val="43137"/>
                </a:srgbClr>
              </a:outerShdw>
            </a:effectLst>
          </a:endParaRPr>
        </a:p>
      </dgm:t>
    </dgm:pt>
    <dgm:pt modelId="{238B7DF5-F053-4940-ADE0-DEBBCAC68942}" type="sibTrans" cxnId="{7C431B59-5103-4668-8D90-F1EE66AA599E}">
      <dgm:prSet/>
      <dgm:spPr/>
      <dgm:t>
        <a:bodyPr/>
        <a:lstStyle/>
        <a:p>
          <a:endParaRPr lang="en-VI" sz="2800" b="1">
            <a:effectLst>
              <a:outerShdw blurRad="38100" dist="38100" dir="2700000" algn="tl">
                <a:srgbClr val="000000">
                  <a:alpha val="43137"/>
                </a:srgbClr>
              </a:outerShdw>
            </a:effectLst>
          </a:endParaRPr>
        </a:p>
      </dgm:t>
    </dgm:pt>
    <dgm:pt modelId="{9ADC8FF8-3494-465D-9B13-A659BD7F47D6}">
      <dgm:prSet custT="1"/>
      <dgm:spPr/>
      <dgm:t>
        <a:bodyPr/>
        <a:lstStyle/>
        <a:p>
          <a:r>
            <a:rPr lang="en-US" sz="1800" b="1" dirty="0">
              <a:effectLst>
                <a:outerShdw blurRad="38100" dist="38100" dir="2700000" algn="tl">
                  <a:srgbClr val="000000">
                    <a:alpha val="43137"/>
                  </a:srgbClr>
                </a:outerShdw>
              </a:effectLst>
            </a:rPr>
            <a:t>Hospitalization – Prisoners, Persons Due for Release, Sexually Dangerous Person</a:t>
          </a:r>
          <a:endParaRPr lang="en-VI" sz="1800" b="1" dirty="0">
            <a:effectLst>
              <a:outerShdw blurRad="38100" dist="38100" dir="2700000" algn="tl">
                <a:srgbClr val="000000">
                  <a:alpha val="43137"/>
                </a:srgbClr>
              </a:outerShdw>
            </a:effectLst>
          </a:endParaRPr>
        </a:p>
      </dgm:t>
    </dgm:pt>
    <dgm:pt modelId="{B6885C31-07D0-4656-92EA-2CE8F0A0D83C}" type="parTrans" cxnId="{4FF513EA-3914-417F-B2F5-0ADCDA9C0ACB}">
      <dgm:prSet/>
      <dgm:spPr/>
      <dgm:t>
        <a:bodyPr/>
        <a:lstStyle/>
        <a:p>
          <a:endParaRPr lang="en-VI" sz="2800" b="1">
            <a:effectLst>
              <a:outerShdw blurRad="38100" dist="38100" dir="2700000" algn="tl">
                <a:srgbClr val="000000">
                  <a:alpha val="43137"/>
                </a:srgbClr>
              </a:outerShdw>
            </a:effectLst>
          </a:endParaRPr>
        </a:p>
      </dgm:t>
    </dgm:pt>
    <dgm:pt modelId="{D21A166B-B5DF-445A-B048-359D0F8A616F}" type="sibTrans" cxnId="{4FF513EA-3914-417F-B2F5-0ADCDA9C0ACB}">
      <dgm:prSet/>
      <dgm:spPr/>
      <dgm:t>
        <a:bodyPr/>
        <a:lstStyle/>
        <a:p>
          <a:endParaRPr lang="en-VI" sz="2800" b="1">
            <a:effectLst>
              <a:outerShdw blurRad="38100" dist="38100" dir="2700000" algn="tl">
                <a:srgbClr val="000000">
                  <a:alpha val="43137"/>
                </a:srgbClr>
              </a:outerShdw>
            </a:effectLst>
          </a:endParaRPr>
        </a:p>
      </dgm:t>
    </dgm:pt>
    <dgm:pt modelId="{33AF11F4-AD2B-4B85-9C55-AC4E88B6456C}">
      <dgm:prSet custT="1"/>
      <dgm:spPr/>
      <dgm:t>
        <a:bodyPr/>
        <a:lstStyle/>
        <a:p>
          <a:r>
            <a:rPr lang="en-US" sz="1800" b="1" dirty="0">
              <a:effectLst>
                <a:outerShdw blurRad="38100" dist="38100" dir="2700000" algn="tl">
                  <a:srgbClr val="000000">
                    <a:alpha val="43137"/>
                  </a:srgbClr>
                </a:outerShdw>
              </a:effectLst>
            </a:rPr>
            <a:t>Telepsychology and Telehealth</a:t>
          </a:r>
          <a:endParaRPr lang="en-VI" sz="1800" b="1" dirty="0">
            <a:effectLst>
              <a:outerShdw blurRad="38100" dist="38100" dir="2700000" algn="tl">
                <a:srgbClr val="000000">
                  <a:alpha val="43137"/>
                </a:srgbClr>
              </a:outerShdw>
            </a:effectLst>
          </a:endParaRPr>
        </a:p>
      </dgm:t>
    </dgm:pt>
    <dgm:pt modelId="{7547A942-2A4C-47CE-A1AE-98FE21AA43E8}" type="parTrans" cxnId="{5392EE82-6F5E-4212-9D17-376668F6C2A1}">
      <dgm:prSet/>
      <dgm:spPr/>
      <dgm:t>
        <a:bodyPr/>
        <a:lstStyle/>
        <a:p>
          <a:endParaRPr lang="en-VI" sz="2800" b="1">
            <a:effectLst>
              <a:outerShdw blurRad="38100" dist="38100" dir="2700000" algn="tl">
                <a:srgbClr val="000000">
                  <a:alpha val="43137"/>
                </a:srgbClr>
              </a:outerShdw>
            </a:effectLst>
          </a:endParaRPr>
        </a:p>
      </dgm:t>
    </dgm:pt>
    <dgm:pt modelId="{A0CCF595-BDFB-4499-86C4-E293E19F334F}" type="sibTrans" cxnId="{5392EE82-6F5E-4212-9D17-376668F6C2A1}">
      <dgm:prSet/>
      <dgm:spPr/>
      <dgm:t>
        <a:bodyPr/>
        <a:lstStyle/>
        <a:p>
          <a:endParaRPr lang="en-VI" sz="2800" b="1">
            <a:effectLst>
              <a:outerShdw blurRad="38100" dist="38100" dir="2700000" algn="tl">
                <a:srgbClr val="000000">
                  <a:alpha val="43137"/>
                </a:srgbClr>
              </a:outerShdw>
            </a:effectLst>
          </a:endParaRPr>
        </a:p>
      </dgm:t>
    </dgm:pt>
    <dgm:pt modelId="{9F72486E-61D6-44AD-AF59-1958071A8135}">
      <dgm:prSet custT="1"/>
      <dgm:spPr/>
      <dgm:t>
        <a:bodyPr anchor="ctr"/>
        <a:lstStyle/>
        <a:p>
          <a:r>
            <a:rPr lang="en-US" sz="1800" b="1" dirty="0">
              <a:effectLst>
                <a:outerShdw blurRad="38100" dist="38100" dir="2700000" algn="tl">
                  <a:srgbClr val="000000">
                    <a:alpha val="43137"/>
                  </a:srgbClr>
                </a:outerShdw>
              </a:effectLst>
            </a:rPr>
            <a:t>Intellectual and Developmental Disabilities </a:t>
          </a:r>
          <a:endParaRPr lang="en-VI" sz="1800" b="1" dirty="0">
            <a:effectLst>
              <a:outerShdw blurRad="38100" dist="38100" dir="2700000" algn="tl">
                <a:srgbClr val="000000">
                  <a:alpha val="43137"/>
                </a:srgbClr>
              </a:outerShdw>
            </a:effectLst>
          </a:endParaRPr>
        </a:p>
      </dgm:t>
    </dgm:pt>
    <dgm:pt modelId="{8FFFC242-40B7-43AE-B532-3186BEDA288D}" type="parTrans" cxnId="{A3EB82EE-A213-4232-A2E2-09EC16BC1587}">
      <dgm:prSet/>
      <dgm:spPr/>
      <dgm:t>
        <a:bodyPr/>
        <a:lstStyle/>
        <a:p>
          <a:endParaRPr lang="en-VI" sz="2800" b="1">
            <a:effectLst>
              <a:outerShdw blurRad="38100" dist="38100" dir="2700000" algn="tl">
                <a:srgbClr val="000000">
                  <a:alpha val="43137"/>
                </a:srgbClr>
              </a:outerShdw>
            </a:effectLst>
          </a:endParaRPr>
        </a:p>
      </dgm:t>
    </dgm:pt>
    <dgm:pt modelId="{14E48991-F991-4626-BCFE-D029CB76465F}" type="sibTrans" cxnId="{A3EB82EE-A213-4232-A2E2-09EC16BC1587}">
      <dgm:prSet/>
      <dgm:spPr/>
      <dgm:t>
        <a:bodyPr/>
        <a:lstStyle/>
        <a:p>
          <a:endParaRPr lang="en-VI" sz="2800" b="1">
            <a:effectLst>
              <a:outerShdw blurRad="38100" dist="38100" dir="2700000" algn="tl">
                <a:srgbClr val="000000">
                  <a:alpha val="43137"/>
                </a:srgbClr>
              </a:outerShdw>
            </a:effectLst>
          </a:endParaRPr>
        </a:p>
      </dgm:t>
    </dgm:pt>
    <dgm:pt modelId="{81D26FFA-4F47-4DFF-8A9F-072D23595AE5}">
      <dgm:prSet custT="1"/>
      <dgm:spPr/>
      <dgm:t>
        <a:bodyPr/>
        <a:lstStyle/>
        <a:p>
          <a:r>
            <a:rPr lang="en-US" sz="1400" b="1" dirty="0">
              <a:effectLst>
                <a:outerShdw blurRad="38100" dist="38100" dir="2700000" algn="tl">
                  <a:srgbClr val="000000">
                    <a:alpha val="43137"/>
                  </a:srgbClr>
                </a:outerShdw>
              </a:effectLst>
            </a:rPr>
            <a:t>Progressive Treatment Program </a:t>
          </a:r>
          <a:endParaRPr lang="en-VI" sz="1400" b="1" dirty="0">
            <a:effectLst>
              <a:outerShdw blurRad="38100" dist="38100" dir="2700000" algn="tl">
                <a:srgbClr val="000000">
                  <a:alpha val="43137"/>
                </a:srgbClr>
              </a:outerShdw>
            </a:effectLst>
          </a:endParaRPr>
        </a:p>
      </dgm:t>
    </dgm:pt>
    <dgm:pt modelId="{E243AFEE-D7C8-4ED4-A61B-333A86CC53BE}" type="parTrans" cxnId="{0293C660-4799-4618-9D1C-5E0FB24CCCAE}">
      <dgm:prSet/>
      <dgm:spPr/>
      <dgm:t>
        <a:bodyPr/>
        <a:lstStyle/>
        <a:p>
          <a:endParaRPr lang="en-VI" sz="2800" b="1">
            <a:effectLst>
              <a:outerShdw blurRad="38100" dist="38100" dir="2700000" algn="tl">
                <a:srgbClr val="000000">
                  <a:alpha val="43137"/>
                </a:srgbClr>
              </a:outerShdw>
            </a:effectLst>
          </a:endParaRPr>
        </a:p>
      </dgm:t>
    </dgm:pt>
    <dgm:pt modelId="{E2AAFBB9-C6FE-4616-9719-460FBAE337CE}" type="sibTrans" cxnId="{0293C660-4799-4618-9D1C-5E0FB24CCCAE}">
      <dgm:prSet/>
      <dgm:spPr/>
      <dgm:t>
        <a:bodyPr/>
        <a:lstStyle/>
        <a:p>
          <a:endParaRPr lang="en-VI" sz="2800" b="1">
            <a:effectLst>
              <a:outerShdw blurRad="38100" dist="38100" dir="2700000" algn="tl">
                <a:srgbClr val="000000">
                  <a:alpha val="43137"/>
                </a:srgbClr>
              </a:outerShdw>
            </a:effectLst>
          </a:endParaRPr>
        </a:p>
      </dgm:t>
    </dgm:pt>
    <dgm:pt modelId="{8C6B09B3-8514-449D-B5A9-86FED595FAB7}">
      <dgm:prSet custT="1"/>
      <dgm:spPr/>
      <dgm:t>
        <a:bodyPr/>
        <a:lstStyle/>
        <a:p>
          <a:r>
            <a:rPr lang="en-US" sz="1400" b="1" dirty="0">
              <a:effectLst>
                <a:outerShdw blurRad="38100" dist="38100" dir="2700000" algn="tl">
                  <a:srgbClr val="000000">
                    <a:alpha val="43137"/>
                  </a:srgbClr>
                </a:outerShdw>
              </a:effectLst>
            </a:rPr>
            <a:t>Behavioral Health Policies for Children and Young Adults  </a:t>
          </a:r>
          <a:endParaRPr lang="en-VI" sz="1400" b="1" dirty="0">
            <a:effectLst>
              <a:outerShdw blurRad="38100" dist="38100" dir="2700000" algn="tl">
                <a:srgbClr val="000000">
                  <a:alpha val="43137"/>
                </a:srgbClr>
              </a:outerShdw>
            </a:effectLst>
          </a:endParaRPr>
        </a:p>
      </dgm:t>
    </dgm:pt>
    <dgm:pt modelId="{A4346E17-6592-4637-A2EE-D30979034BC9}" type="parTrans" cxnId="{97AC4FFF-B29B-4115-B5C8-B0865D3D3CEA}">
      <dgm:prSet/>
      <dgm:spPr/>
      <dgm:t>
        <a:bodyPr/>
        <a:lstStyle/>
        <a:p>
          <a:endParaRPr lang="en-VI" sz="2800" b="1">
            <a:effectLst>
              <a:outerShdw blurRad="38100" dist="38100" dir="2700000" algn="tl">
                <a:srgbClr val="000000">
                  <a:alpha val="43137"/>
                </a:srgbClr>
              </a:outerShdw>
            </a:effectLst>
          </a:endParaRPr>
        </a:p>
      </dgm:t>
    </dgm:pt>
    <dgm:pt modelId="{CF85B616-E3DF-4C7E-8821-F85F77E6D140}" type="sibTrans" cxnId="{97AC4FFF-B29B-4115-B5C8-B0865D3D3CEA}">
      <dgm:prSet/>
      <dgm:spPr/>
      <dgm:t>
        <a:bodyPr/>
        <a:lstStyle/>
        <a:p>
          <a:endParaRPr lang="en-VI" sz="2800" b="1">
            <a:effectLst>
              <a:outerShdw blurRad="38100" dist="38100" dir="2700000" algn="tl">
                <a:srgbClr val="000000">
                  <a:alpha val="43137"/>
                </a:srgbClr>
              </a:outerShdw>
            </a:effectLst>
          </a:endParaRPr>
        </a:p>
      </dgm:t>
    </dgm:pt>
    <dgm:pt modelId="{54EE9C94-EE11-435E-8BCC-B4D6FDF1CAD9}">
      <dgm:prSet custT="1"/>
      <dgm:spPr/>
      <dgm:t>
        <a:bodyPr/>
        <a:lstStyle/>
        <a:p>
          <a:r>
            <a:rPr lang="en-US" sz="1400" b="1" dirty="0">
              <a:effectLst>
                <a:outerShdw blurRad="38100" dist="38100" dir="2700000" algn="tl">
                  <a:srgbClr val="000000">
                    <a:alpha val="43137"/>
                  </a:srgbClr>
                </a:outerShdw>
              </a:effectLst>
            </a:rPr>
            <a:t>Mental Health &amp; Behavioral Health:</a:t>
          </a:r>
          <a:endParaRPr lang="en-VI" sz="1400" b="1" dirty="0">
            <a:effectLst>
              <a:outerShdw blurRad="38100" dist="38100" dir="2700000" algn="tl">
                <a:srgbClr val="000000">
                  <a:alpha val="43137"/>
                </a:srgbClr>
              </a:outerShdw>
            </a:effectLst>
          </a:endParaRPr>
        </a:p>
      </dgm:t>
    </dgm:pt>
    <dgm:pt modelId="{EF09DF37-882B-46CC-BEFC-CEE3BA590D9E}" type="parTrans" cxnId="{D1BD3258-3B18-4948-A120-7406140BE95F}">
      <dgm:prSet/>
      <dgm:spPr/>
      <dgm:t>
        <a:bodyPr/>
        <a:lstStyle/>
        <a:p>
          <a:endParaRPr lang="en-VI" sz="2800" b="1">
            <a:effectLst>
              <a:outerShdw blurRad="38100" dist="38100" dir="2700000" algn="tl">
                <a:srgbClr val="000000">
                  <a:alpha val="43137"/>
                </a:srgbClr>
              </a:outerShdw>
            </a:effectLst>
          </a:endParaRPr>
        </a:p>
      </dgm:t>
    </dgm:pt>
    <dgm:pt modelId="{F8C660BD-829E-4919-9A6B-4508F02B0AB8}" type="sibTrans" cxnId="{D1BD3258-3B18-4948-A120-7406140BE95F}">
      <dgm:prSet/>
      <dgm:spPr/>
      <dgm:t>
        <a:bodyPr/>
        <a:lstStyle/>
        <a:p>
          <a:endParaRPr lang="en-VI" sz="2800" b="1">
            <a:effectLst>
              <a:outerShdw blurRad="38100" dist="38100" dir="2700000" algn="tl">
                <a:srgbClr val="000000">
                  <a:alpha val="43137"/>
                </a:srgbClr>
              </a:outerShdw>
            </a:effectLst>
          </a:endParaRPr>
        </a:p>
      </dgm:t>
    </dgm:pt>
    <dgm:pt modelId="{1D39C939-0478-458A-84CD-23E4AF802B02}">
      <dgm:prSet custT="1"/>
      <dgm:spPr/>
      <dgm:t>
        <a:bodyPr/>
        <a:lstStyle/>
        <a:p>
          <a:r>
            <a:rPr lang="en-US" sz="1400" b="1" dirty="0">
              <a:effectLst>
                <a:outerShdw blurRad="38100" dist="38100" dir="2700000" algn="tl">
                  <a:srgbClr val="000000">
                    <a:alpha val="43137"/>
                  </a:srgbClr>
                </a:outerShdw>
              </a:effectLst>
            </a:rPr>
            <a:t>Commitment</a:t>
          </a:r>
          <a:endParaRPr lang="en-VI" sz="1400" b="1" dirty="0">
            <a:effectLst>
              <a:outerShdw blurRad="38100" dist="38100" dir="2700000" algn="tl">
                <a:srgbClr val="000000">
                  <a:alpha val="43137"/>
                </a:srgbClr>
              </a:outerShdw>
            </a:effectLst>
          </a:endParaRPr>
        </a:p>
      </dgm:t>
    </dgm:pt>
    <dgm:pt modelId="{B2586C06-414E-4770-92A0-E06FD4DCBC6C}" type="parTrans" cxnId="{D9091BDF-5CE8-493F-964B-9F1DC833152A}">
      <dgm:prSet/>
      <dgm:spPr/>
      <dgm:t>
        <a:bodyPr/>
        <a:lstStyle/>
        <a:p>
          <a:endParaRPr lang="en-VI" b="1">
            <a:effectLst>
              <a:outerShdw blurRad="38100" dist="38100" dir="2700000" algn="tl">
                <a:srgbClr val="000000">
                  <a:alpha val="43137"/>
                </a:srgbClr>
              </a:outerShdw>
            </a:effectLst>
          </a:endParaRPr>
        </a:p>
      </dgm:t>
    </dgm:pt>
    <dgm:pt modelId="{E7BF15BA-22A9-4D28-9118-FD9C7763D94E}" type="sibTrans" cxnId="{D9091BDF-5CE8-493F-964B-9F1DC833152A}">
      <dgm:prSet/>
      <dgm:spPr/>
      <dgm:t>
        <a:bodyPr/>
        <a:lstStyle/>
        <a:p>
          <a:endParaRPr lang="en-VI" b="1">
            <a:effectLst>
              <a:outerShdw blurRad="38100" dist="38100" dir="2700000" algn="tl">
                <a:srgbClr val="000000">
                  <a:alpha val="43137"/>
                </a:srgbClr>
              </a:outerShdw>
            </a:effectLst>
          </a:endParaRPr>
        </a:p>
      </dgm:t>
    </dgm:pt>
    <dgm:pt modelId="{9A9C23BA-4304-4738-962C-971DA25E780A}">
      <dgm:prSet custT="1"/>
      <dgm:spPr/>
      <dgm:t>
        <a:bodyPr/>
        <a:lstStyle/>
        <a:p>
          <a:r>
            <a:rPr lang="en-US" sz="1400" b="1" dirty="0">
              <a:effectLst>
                <a:outerShdw blurRad="38100" dist="38100" dir="2700000" algn="tl">
                  <a:srgbClr val="000000">
                    <a:alpha val="43137"/>
                  </a:srgbClr>
                </a:outerShdw>
              </a:effectLst>
            </a:rPr>
            <a:t>Examination</a:t>
          </a:r>
          <a:endParaRPr lang="en-VI" sz="1400" b="1" dirty="0">
            <a:effectLst>
              <a:outerShdw blurRad="38100" dist="38100" dir="2700000" algn="tl">
                <a:srgbClr val="000000">
                  <a:alpha val="43137"/>
                </a:srgbClr>
              </a:outerShdw>
            </a:effectLst>
          </a:endParaRPr>
        </a:p>
      </dgm:t>
    </dgm:pt>
    <dgm:pt modelId="{E8815742-E396-41CC-B26A-00E06D41C97A}" type="parTrans" cxnId="{929FFD73-C325-450C-9C8F-FAC7993AB368}">
      <dgm:prSet/>
      <dgm:spPr/>
      <dgm:t>
        <a:bodyPr/>
        <a:lstStyle/>
        <a:p>
          <a:endParaRPr lang="en-VI" b="1">
            <a:effectLst>
              <a:outerShdw blurRad="38100" dist="38100" dir="2700000" algn="tl">
                <a:srgbClr val="000000">
                  <a:alpha val="43137"/>
                </a:srgbClr>
              </a:outerShdw>
            </a:effectLst>
          </a:endParaRPr>
        </a:p>
      </dgm:t>
    </dgm:pt>
    <dgm:pt modelId="{2842AC85-0E0D-4023-8540-B063BECAC33B}" type="sibTrans" cxnId="{929FFD73-C325-450C-9C8F-FAC7993AB368}">
      <dgm:prSet/>
      <dgm:spPr/>
      <dgm:t>
        <a:bodyPr/>
        <a:lstStyle/>
        <a:p>
          <a:endParaRPr lang="en-VI" b="1">
            <a:effectLst>
              <a:outerShdw blurRad="38100" dist="38100" dir="2700000" algn="tl">
                <a:srgbClr val="000000">
                  <a:alpha val="43137"/>
                </a:srgbClr>
              </a:outerShdw>
            </a:effectLst>
          </a:endParaRPr>
        </a:p>
      </dgm:t>
    </dgm:pt>
    <dgm:pt modelId="{21CAA5DD-91DF-4819-B894-469245E2AD9C}">
      <dgm:prSet custT="1"/>
      <dgm:spPr/>
      <dgm:t>
        <a:bodyPr/>
        <a:lstStyle/>
        <a:p>
          <a:r>
            <a:rPr lang="en-US" sz="1400" b="1" dirty="0">
              <a:effectLst>
                <a:outerShdw blurRad="38100" dist="38100" dir="2700000" algn="tl">
                  <a:srgbClr val="000000">
                    <a:alpha val="43137"/>
                  </a:srgbClr>
                </a:outerShdw>
              </a:effectLst>
            </a:rPr>
            <a:t>Competency</a:t>
          </a:r>
          <a:endParaRPr lang="en-VI" sz="1400" b="1" dirty="0">
            <a:effectLst>
              <a:outerShdw blurRad="38100" dist="38100" dir="2700000" algn="tl">
                <a:srgbClr val="000000">
                  <a:alpha val="43137"/>
                </a:srgbClr>
              </a:outerShdw>
            </a:effectLst>
          </a:endParaRPr>
        </a:p>
      </dgm:t>
    </dgm:pt>
    <dgm:pt modelId="{EFC24CC3-5DB5-421A-B1F1-AF9D32389E42}" type="parTrans" cxnId="{1BCC8255-41AA-4926-B498-D134256925A2}">
      <dgm:prSet/>
      <dgm:spPr/>
      <dgm:t>
        <a:bodyPr/>
        <a:lstStyle/>
        <a:p>
          <a:endParaRPr lang="en-VI" b="1">
            <a:effectLst>
              <a:outerShdw blurRad="38100" dist="38100" dir="2700000" algn="tl">
                <a:srgbClr val="000000">
                  <a:alpha val="43137"/>
                </a:srgbClr>
              </a:outerShdw>
            </a:effectLst>
          </a:endParaRPr>
        </a:p>
      </dgm:t>
    </dgm:pt>
    <dgm:pt modelId="{919E0D6E-B08B-4F8F-91CB-CA25B341CCB0}" type="sibTrans" cxnId="{1BCC8255-41AA-4926-B498-D134256925A2}">
      <dgm:prSet/>
      <dgm:spPr/>
      <dgm:t>
        <a:bodyPr/>
        <a:lstStyle/>
        <a:p>
          <a:endParaRPr lang="en-VI" b="1">
            <a:effectLst>
              <a:outerShdw blurRad="38100" dist="38100" dir="2700000" algn="tl">
                <a:srgbClr val="000000">
                  <a:alpha val="43137"/>
                </a:srgbClr>
              </a:outerShdw>
            </a:effectLst>
          </a:endParaRPr>
        </a:p>
      </dgm:t>
    </dgm:pt>
    <dgm:pt modelId="{443D7DF0-DE77-4790-8CC6-6D769218E4AE}">
      <dgm:prSet custT="1"/>
      <dgm:spPr/>
      <dgm:t>
        <a:bodyPr/>
        <a:lstStyle/>
        <a:p>
          <a:r>
            <a:rPr lang="en-US" sz="1400" b="1" dirty="0">
              <a:effectLst>
                <a:outerShdw blurRad="38100" dist="38100" dir="2700000" algn="tl">
                  <a:srgbClr val="000000">
                    <a:alpha val="43137"/>
                  </a:srgbClr>
                </a:outerShdw>
              </a:effectLst>
            </a:rPr>
            <a:t>Insanity</a:t>
          </a:r>
          <a:endParaRPr lang="en-VI" sz="1400" b="1" dirty="0">
            <a:effectLst>
              <a:outerShdw blurRad="38100" dist="38100" dir="2700000" algn="tl">
                <a:srgbClr val="000000">
                  <a:alpha val="43137"/>
                </a:srgbClr>
              </a:outerShdw>
            </a:effectLst>
          </a:endParaRPr>
        </a:p>
      </dgm:t>
    </dgm:pt>
    <dgm:pt modelId="{47F56D37-829B-4786-B7E4-E8C036257011}" type="parTrans" cxnId="{E3E7E4CA-E97D-4F4E-BA69-AF092B68B543}">
      <dgm:prSet/>
      <dgm:spPr/>
      <dgm:t>
        <a:bodyPr/>
        <a:lstStyle/>
        <a:p>
          <a:endParaRPr lang="en-VI" b="1">
            <a:effectLst>
              <a:outerShdw blurRad="38100" dist="38100" dir="2700000" algn="tl">
                <a:srgbClr val="000000">
                  <a:alpha val="43137"/>
                </a:srgbClr>
              </a:outerShdw>
            </a:effectLst>
          </a:endParaRPr>
        </a:p>
      </dgm:t>
    </dgm:pt>
    <dgm:pt modelId="{F7B139A2-79C2-4708-AA62-6356483B4C54}" type="sibTrans" cxnId="{E3E7E4CA-E97D-4F4E-BA69-AF092B68B543}">
      <dgm:prSet/>
      <dgm:spPr/>
      <dgm:t>
        <a:bodyPr/>
        <a:lstStyle/>
        <a:p>
          <a:endParaRPr lang="en-VI" b="1">
            <a:effectLst>
              <a:outerShdw blurRad="38100" dist="38100" dir="2700000" algn="tl">
                <a:srgbClr val="000000">
                  <a:alpha val="43137"/>
                </a:srgbClr>
              </a:outerShdw>
            </a:effectLst>
          </a:endParaRPr>
        </a:p>
      </dgm:t>
    </dgm:pt>
    <dgm:pt modelId="{C623DDF2-FE8B-43DE-8C35-FC40F3FFEC7E}">
      <dgm:prSet custT="1"/>
      <dgm:spPr/>
      <dgm:t>
        <a:bodyPr/>
        <a:lstStyle/>
        <a:p>
          <a:r>
            <a:rPr lang="en-US" sz="1400" b="1" dirty="0">
              <a:effectLst>
                <a:outerShdw blurRad="38100" dist="38100" dir="2700000" algn="tl">
                  <a:srgbClr val="000000">
                    <a:alpha val="43137"/>
                  </a:srgbClr>
                </a:outerShdw>
              </a:effectLst>
            </a:rPr>
            <a:t>Transportation,</a:t>
          </a:r>
          <a:endParaRPr lang="en-VI" sz="1400" b="1" dirty="0">
            <a:effectLst>
              <a:outerShdw blurRad="38100" dist="38100" dir="2700000" algn="tl">
                <a:srgbClr val="000000">
                  <a:alpha val="43137"/>
                </a:srgbClr>
              </a:outerShdw>
            </a:effectLst>
          </a:endParaRPr>
        </a:p>
      </dgm:t>
    </dgm:pt>
    <dgm:pt modelId="{131B4965-901F-4178-95C0-BEEA3296D703}" type="parTrans" cxnId="{B8AE46B7-DD40-43F2-B4FD-855C8C6AAE9F}">
      <dgm:prSet/>
      <dgm:spPr/>
      <dgm:t>
        <a:bodyPr/>
        <a:lstStyle/>
        <a:p>
          <a:endParaRPr lang="en-VI" b="1">
            <a:effectLst>
              <a:outerShdw blurRad="38100" dist="38100" dir="2700000" algn="tl">
                <a:srgbClr val="000000">
                  <a:alpha val="43137"/>
                </a:srgbClr>
              </a:outerShdw>
            </a:effectLst>
          </a:endParaRPr>
        </a:p>
      </dgm:t>
    </dgm:pt>
    <dgm:pt modelId="{81255E9D-2AC4-4021-8FA0-22223C8FDA9B}" type="sibTrans" cxnId="{B8AE46B7-DD40-43F2-B4FD-855C8C6AAE9F}">
      <dgm:prSet/>
      <dgm:spPr/>
      <dgm:t>
        <a:bodyPr/>
        <a:lstStyle/>
        <a:p>
          <a:endParaRPr lang="en-VI" b="1">
            <a:effectLst>
              <a:outerShdw blurRad="38100" dist="38100" dir="2700000" algn="tl">
                <a:srgbClr val="000000">
                  <a:alpha val="43137"/>
                </a:srgbClr>
              </a:outerShdw>
            </a:effectLst>
          </a:endParaRPr>
        </a:p>
      </dgm:t>
    </dgm:pt>
    <dgm:pt modelId="{CB950ACE-2B35-4BF7-B640-E7E0C85DE53B}">
      <dgm:prSet custT="1"/>
      <dgm:spPr/>
      <dgm:t>
        <a:bodyPr/>
        <a:lstStyle/>
        <a:p>
          <a:r>
            <a:rPr lang="en-US" sz="1400" b="1" dirty="0">
              <a:effectLst>
                <a:outerShdw blurRad="38100" dist="38100" dir="2700000" algn="tl">
                  <a:srgbClr val="000000">
                    <a:alpha val="43137"/>
                  </a:srgbClr>
                </a:outerShdw>
              </a:effectLst>
            </a:rPr>
            <a:t>Support </a:t>
          </a:r>
          <a:endParaRPr lang="en-VI" sz="1400" b="1" dirty="0">
            <a:effectLst>
              <a:outerShdw blurRad="38100" dist="38100" dir="2700000" algn="tl">
                <a:srgbClr val="000000">
                  <a:alpha val="43137"/>
                </a:srgbClr>
              </a:outerShdw>
            </a:effectLst>
          </a:endParaRPr>
        </a:p>
      </dgm:t>
    </dgm:pt>
    <dgm:pt modelId="{1800FD7D-9685-4A1F-9E15-F1A301985CBF}" type="parTrans" cxnId="{A0FEAC8C-7B29-4855-9042-AE866A0FCEF4}">
      <dgm:prSet/>
      <dgm:spPr/>
      <dgm:t>
        <a:bodyPr/>
        <a:lstStyle/>
        <a:p>
          <a:endParaRPr lang="en-VI" b="1">
            <a:effectLst>
              <a:outerShdw blurRad="38100" dist="38100" dir="2700000" algn="tl">
                <a:srgbClr val="000000">
                  <a:alpha val="43137"/>
                </a:srgbClr>
              </a:outerShdw>
            </a:effectLst>
          </a:endParaRPr>
        </a:p>
      </dgm:t>
    </dgm:pt>
    <dgm:pt modelId="{C7C79222-8478-40B5-843A-0F9B83892B6B}" type="sibTrans" cxnId="{A0FEAC8C-7B29-4855-9042-AE866A0FCEF4}">
      <dgm:prSet/>
      <dgm:spPr/>
      <dgm:t>
        <a:bodyPr/>
        <a:lstStyle/>
        <a:p>
          <a:endParaRPr lang="en-VI" b="1">
            <a:effectLst>
              <a:outerShdw blurRad="38100" dist="38100" dir="2700000" algn="tl">
                <a:srgbClr val="000000">
                  <a:alpha val="43137"/>
                </a:srgbClr>
              </a:outerShdw>
            </a:effectLst>
          </a:endParaRPr>
        </a:p>
      </dgm:t>
    </dgm:pt>
    <dgm:pt modelId="{508D0BDA-9D53-4590-901C-458A7530E77B}">
      <dgm:prSet custT="1"/>
      <dgm:spPr/>
      <dgm:t>
        <a:bodyPr/>
        <a:lstStyle/>
        <a:p>
          <a:r>
            <a:rPr lang="en-US" sz="1400" b="1" dirty="0">
              <a:effectLst>
                <a:outerShdw blurRad="38100" dist="38100" dir="2700000" algn="tl">
                  <a:srgbClr val="000000">
                    <a:alpha val="43137"/>
                  </a:srgbClr>
                </a:outerShdw>
              </a:effectLst>
            </a:rPr>
            <a:t>Maintenance and Care of Patients </a:t>
          </a:r>
          <a:endParaRPr lang="en-VI" sz="1400" b="1" dirty="0">
            <a:effectLst>
              <a:outerShdw blurRad="38100" dist="38100" dir="2700000" algn="tl">
                <a:srgbClr val="000000">
                  <a:alpha val="43137"/>
                </a:srgbClr>
              </a:outerShdw>
            </a:effectLst>
          </a:endParaRPr>
        </a:p>
      </dgm:t>
    </dgm:pt>
    <dgm:pt modelId="{2E786CC5-1E3A-4592-B1BE-F0A9EAE824FD}" type="parTrans" cxnId="{561C5785-4280-4396-B30E-A45AB1AB7A21}">
      <dgm:prSet/>
      <dgm:spPr/>
      <dgm:t>
        <a:bodyPr/>
        <a:lstStyle/>
        <a:p>
          <a:endParaRPr lang="en-VI" b="1">
            <a:effectLst>
              <a:outerShdw blurRad="38100" dist="38100" dir="2700000" algn="tl">
                <a:srgbClr val="000000">
                  <a:alpha val="43137"/>
                </a:srgbClr>
              </a:outerShdw>
            </a:effectLst>
          </a:endParaRPr>
        </a:p>
      </dgm:t>
    </dgm:pt>
    <dgm:pt modelId="{4C5C2E01-9E88-4994-A6E8-3DD59DE4FAB4}" type="sibTrans" cxnId="{561C5785-4280-4396-B30E-A45AB1AB7A21}">
      <dgm:prSet/>
      <dgm:spPr/>
      <dgm:t>
        <a:bodyPr/>
        <a:lstStyle/>
        <a:p>
          <a:endParaRPr lang="en-VI" b="1">
            <a:effectLst>
              <a:outerShdw blurRad="38100" dist="38100" dir="2700000" algn="tl">
                <a:srgbClr val="000000">
                  <a:alpha val="43137"/>
                </a:srgbClr>
              </a:outerShdw>
            </a:effectLst>
          </a:endParaRPr>
        </a:p>
      </dgm:t>
    </dgm:pt>
    <dgm:pt modelId="{56C0E94F-34E4-4022-9781-A98424D4106F}">
      <dgm:prSet custT="1"/>
      <dgm:spPr/>
      <dgm:t>
        <a:bodyPr/>
        <a:lstStyle/>
        <a:p>
          <a:r>
            <a:rPr lang="en-US" sz="1400" b="1" dirty="0">
              <a:effectLst>
                <a:outerShdw blurRad="38100" dist="38100" dir="2700000" algn="tl">
                  <a:srgbClr val="000000">
                    <a:alpha val="43137"/>
                  </a:srgbClr>
                </a:outerShdw>
              </a:effectLst>
            </a:rPr>
            <a:t>Hearings</a:t>
          </a:r>
          <a:endParaRPr lang="en-VI" sz="1400" b="1" dirty="0">
            <a:effectLst>
              <a:outerShdw blurRad="38100" dist="38100" dir="2700000" algn="tl">
                <a:srgbClr val="000000">
                  <a:alpha val="43137"/>
                </a:srgbClr>
              </a:outerShdw>
            </a:effectLst>
          </a:endParaRPr>
        </a:p>
      </dgm:t>
    </dgm:pt>
    <dgm:pt modelId="{52EE8697-E326-4BDD-ACE1-FA59426EDD5C}" type="parTrans" cxnId="{5CAB7A91-C05C-4E24-A78A-071793D546EB}">
      <dgm:prSet/>
      <dgm:spPr/>
    </dgm:pt>
    <dgm:pt modelId="{1E671949-58FA-4D9B-9C19-151B95BAFA10}" type="sibTrans" cxnId="{5CAB7A91-C05C-4E24-A78A-071793D546EB}">
      <dgm:prSet/>
      <dgm:spPr/>
    </dgm:pt>
    <dgm:pt modelId="{3DB42D30-D0CE-4301-93CE-DFB569841B8E}" type="pres">
      <dgm:prSet presAssocID="{07CF34CA-3639-4AD2-A990-3959F6A89423}" presName="Name0" presStyleCnt="0">
        <dgm:presLayoutVars>
          <dgm:chMax val="7"/>
          <dgm:chPref val="5"/>
        </dgm:presLayoutVars>
      </dgm:prSet>
      <dgm:spPr/>
    </dgm:pt>
    <dgm:pt modelId="{D2AD40C2-7FA4-4CBE-B4B0-0AC456C7F9B1}" type="pres">
      <dgm:prSet presAssocID="{07CF34CA-3639-4AD2-A990-3959F6A89423}" presName="arrowNode" presStyleLbl="node1" presStyleIdx="0" presStyleCnt="1" custAng="194794" custLinFactNeighborX="6836" custLinFactNeighborY="2486"/>
      <dgm:spPr/>
    </dgm:pt>
    <dgm:pt modelId="{A430F3DE-5F22-4AF1-9556-6F875A92980D}" type="pres">
      <dgm:prSet presAssocID="{6C17FD53-FCC3-4623-ACE0-065672BE8904}" presName="txNode1" presStyleLbl="revTx" presStyleIdx="0" presStyleCnt="5" custScaleX="70879" custLinFactY="14541" custLinFactNeighborX="-23288" custLinFactNeighborY="100000">
        <dgm:presLayoutVars>
          <dgm:bulletEnabled val="1"/>
        </dgm:presLayoutVars>
      </dgm:prSet>
      <dgm:spPr/>
    </dgm:pt>
    <dgm:pt modelId="{362C5969-1C96-4A13-A8D1-7DEC651C81DA}" type="pres">
      <dgm:prSet presAssocID="{CD20395B-E170-4D55-9399-B6CF9495386E}" presName="txNode2" presStyleLbl="revTx" presStyleIdx="1" presStyleCnt="5" custLinFactNeighborX="-2597" custLinFactNeighborY="-95486">
        <dgm:presLayoutVars>
          <dgm:bulletEnabled val="1"/>
        </dgm:presLayoutVars>
      </dgm:prSet>
      <dgm:spPr/>
    </dgm:pt>
    <dgm:pt modelId="{3605E5F5-09D5-4BC5-8D95-4284EA359A26}" type="pres">
      <dgm:prSet presAssocID="{238B7DF5-F053-4940-ADE0-DEBBCAC68942}" presName="dotNode2" presStyleCnt="0"/>
      <dgm:spPr/>
    </dgm:pt>
    <dgm:pt modelId="{A1C1BB7A-7D35-459B-98D5-3C516C67A72B}" type="pres">
      <dgm:prSet presAssocID="{238B7DF5-F053-4940-ADE0-DEBBCAC68942}" presName="dotRepeatNode" presStyleLbl="fgShp" presStyleIdx="0" presStyleCnt="3" custLinFactX="100000" custLinFactNeighborX="163067" custLinFactNeighborY="-43567"/>
      <dgm:spPr/>
    </dgm:pt>
    <dgm:pt modelId="{0B2432D8-EFB7-4767-B169-CF94AE07574E}" type="pres">
      <dgm:prSet presAssocID="{9ADC8FF8-3494-465D-9B13-A659BD7F47D6}" presName="txNode3" presStyleLbl="revTx" presStyleIdx="2" presStyleCnt="5" custLinFactY="40695" custLinFactNeighborX="8811" custLinFactNeighborY="100000">
        <dgm:presLayoutVars>
          <dgm:bulletEnabled val="1"/>
        </dgm:presLayoutVars>
      </dgm:prSet>
      <dgm:spPr/>
    </dgm:pt>
    <dgm:pt modelId="{92E4280A-4636-413E-B842-0F90E8401D35}" type="pres">
      <dgm:prSet presAssocID="{D21A166B-B5DF-445A-B048-359D0F8A616F}" presName="dotNode3" presStyleCnt="0"/>
      <dgm:spPr/>
    </dgm:pt>
    <dgm:pt modelId="{23DD9F59-AA28-40C4-9B67-7F45B3DDF929}" type="pres">
      <dgm:prSet presAssocID="{D21A166B-B5DF-445A-B048-359D0F8A616F}" presName="dotRepeatNode" presStyleLbl="fgShp" presStyleIdx="1" presStyleCnt="3" custLinFactX="43823" custLinFactY="-27535" custLinFactNeighborX="100000" custLinFactNeighborY="-100000"/>
      <dgm:spPr/>
    </dgm:pt>
    <dgm:pt modelId="{4FCFB69D-AA0C-4F2B-9DE7-ED9DE45D9276}" type="pres">
      <dgm:prSet presAssocID="{33AF11F4-AD2B-4B85-9C55-AC4E88B6456C}" presName="txNode4" presStyleLbl="revTx" presStyleIdx="3" presStyleCnt="5" custLinFactNeighborX="1700" custLinFactNeighborY="-47305">
        <dgm:presLayoutVars>
          <dgm:bulletEnabled val="1"/>
        </dgm:presLayoutVars>
      </dgm:prSet>
      <dgm:spPr/>
    </dgm:pt>
    <dgm:pt modelId="{1D9EFD1F-52D4-4295-A0E3-77CE1B361258}" type="pres">
      <dgm:prSet presAssocID="{A0CCF595-BDFB-4499-86C4-E293E19F334F}" presName="dotNode4" presStyleCnt="0"/>
      <dgm:spPr/>
    </dgm:pt>
    <dgm:pt modelId="{7FB20296-3A60-49B2-A89F-DA1D7DC07B91}" type="pres">
      <dgm:prSet presAssocID="{A0CCF595-BDFB-4499-86C4-E293E19F334F}" presName="dotRepeatNode" presStyleLbl="fgShp" presStyleIdx="2" presStyleCnt="3" custLinFactY="-100000" custLinFactNeighborX="34504" custLinFactNeighborY="-178209"/>
      <dgm:spPr/>
    </dgm:pt>
    <dgm:pt modelId="{7FB0A15E-ACFB-4C0E-919D-1A2A8F48527C}" type="pres">
      <dgm:prSet presAssocID="{9F72486E-61D6-44AD-AF59-1958071A8135}" presName="txNode5" presStyleLbl="revTx" presStyleIdx="4" presStyleCnt="5" custLinFactNeighborX="-1244" custLinFactNeighborY="-12904">
        <dgm:presLayoutVars>
          <dgm:bulletEnabled val="1"/>
        </dgm:presLayoutVars>
      </dgm:prSet>
      <dgm:spPr/>
    </dgm:pt>
  </dgm:ptLst>
  <dgm:cxnLst>
    <dgm:cxn modelId="{C94B970A-674D-4DEE-B5AB-63AE104EC154}" type="presOf" srcId="{81D26FFA-4F47-4DFF-8A9F-072D23595AE5}" destId="{A430F3DE-5F22-4AF1-9556-6F875A92980D}" srcOrd="0" destOrd="3" presId="urn:microsoft.com/office/officeart/2009/3/layout/DescendingProcess"/>
    <dgm:cxn modelId="{0A69C31B-5F44-4209-B857-9FEDDA0929CF}" type="presOf" srcId="{07CF34CA-3639-4AD2-A990-3959F6A89423}" destId="{3DB42D30-D0CE-4301-93CE-DFB569841B8E}" srcOrd="0" destOrd="0" presId="urn:microsoft.com/office/officeart/2009/3/layout/DescendingProcess"/>
    <dgm:cxn modelId="{829A9637-F358-4D75-B92A-03AE4C0C1DEF}" type="presOf" srcId="{6C17FD53-FCC3-4623-ACE0-065672BE8904}" destId="{A430F3DE-5F22-4AF1-9556-6F875A92980D}" srcOrd="0" destOrd="0" presId="urn:microsoft.com/office/officeart/2009/3/layout/DescendingProcess"/>
    <dgm:cxn modelId="{3046D15D-7EF1-4D7B-8F8D-8C728A229CC5}" type="presOf" srcId="{28D9DB55-F05C-4623-8A38-BF433D10E5A6}" destId="{A430F3DE-5F22-4AF1-9556-6F875A92980D}" srcOrd="0" destOrd="1" presId="urn:microsoft.com/office/officeart/2009/3/layout/DescendingProcess"/>
    <dgm:cxn modelId="{0293C660-4799-4618-9D1C-5E0FB24CCCAE}" srcId="{6C17FD53-FCC3-4623-ACE0-065672BE8904}" destId="{81D26FFA-4F47-4DFF-8A9F-072D23595AE5}" srcOrd="2" destOrd="0" parTransId="{E243AFEE-D7C8-4ED4-A61B-333A86CC53BE}" sibTransId="{E2AAFBB9-C6FE-4616-9719-460FBAE337CE}"/>
    <dgm:cxn modelId="{5426176A-6B42-40AD-B246-1DA077894BA6}" type="presOf" srcId="{9A9C23BA-4304-4738-962C-971DA25E780A}" destId="{0B2432D8-EFB7-4767-B169-CF94AE07574E}" srcOrd="0" destOrd="3" presId="urn:microsoft.com/office/officeart/2009/3/layout/DescendingProcess"/>
    <dgm:cxn modelId="{DF797E4F-93E2-4152-AFC4-B152EB7D0F4F}" type="presOf" srcId="{A0CCF595-BDFB-4499-86C4-E293E19F334F}" destId="{7FB20296-3A60-49B2-A89F-DA1D7DC07B91}" srcOrd="0" destOrd="0" presId="urn:microsoft.com/office/officeart/2009/3/layout/DescendingProcess"/>
    <dgm:cxn modelId="{0842C74F-5FE8-411B-B901-F6B8ABE58491}" srcId="{CD20395B-E170-4D55-9399-B6CF9495386E}" destId="{670FCB4A-2EA1-4718-8949-6CB26A5B0E8D}" srcOrd="0" destOrd="0" parTransId="{82E7C695-6D1D-4366-8379-AD4F5FD77B8F}" sibTransId="{B81FD42D-6D64-4591-9BF2-AA56B487A1D8}"/>
    <dgm:cxn modelId="{929FFD73-C325-450C-9C8F-FAC7993AB368}" srcId="{54EE9C94-EE11-435E-8BCC-B4D6FDF1CAD9}" destId="{9A9C23BA-4304-4738-962C-971DA25E780A}" srcOrd="1" destOrd="0" parTransId="{E8815742-E396-41CC-B26A-00E06D41C97A}" sibTransId="{2842AC85-0E0D-4023-8540-B063BECAC33B}"/>
    <dgm:cxn modelId="{03F02955-EB19-4CF5-A4B9-02D0222F1D82}" type="presOf" srcId="{670FCB4A-2EA1-4718-8949-6CB26A5B0E8D}" destId="{362C5969-1C96-4A13-A8D1-7DEC651C81DA}" srcOrd="0" destOrd="1" presId="urn:microsoft.com/office/officeart/2009/3/layout/DescendingProcess"/>
    <dgm:cxn modelId="{1BCC8255-41AA-4926-B498-D134256925A2}" srcId="{54EE9C94-EE11-435E-8BCC-B4D6FDF1CAD9}" destId="{21CAA5DD-91DF-4819-B894-469245E2AD9C}" srcOrd="3" destOrd="0" parTransId="{EFC24CC3-5DB5-421A-B1F1-AF9D32389E42}" sibTransId="{919E0D6E-B08B-4F8F-91CB-CA25B341CCB0}"/>
    <dgm:cxn modelId="{D1BD3258-3B18-4948-A120-7406140BE95F}" srcId="{9ADC8FF8-3494-465D-9B13-A659BD7F47D6}" destId="{54EE9C94-EE11-435E-8BCC-B4D6FDF1CAD9}" srcOrd="0" destOrd="0" parTransId="{EF09DF37-882B-46CC-BEFC-CEE3BA590D9E}" sibTransId="{F8C660BD-829E-4919-9A6B-4508F02B0AB8}"/>
    <dgm:cxn modelId="{7C431B59-5103-4668-8D90-F1EE66AA599E}" srcId="{07CF34CA-3639-4AD2-A990-3959F6A89423}" destId="{CD20395B-E170-4D55-9399-B6CF9495386E}" srcOrd="1" destOrd="0" parTransId="{C4ACEEBB-835B-43B9-83D6-DFE068798B1E}" sibTransId="{238B7DF5-F053-4940-ADE0-DEBBCAC68942}"/>
    <dgm:cxn modelId="{5392EE82-6F5E-4212-9D17-376668F6C2A1}" srcId="{07CF34CA-3639-4AD2-A990-3959F6A89423}" destId="{33AF11F4-AD2B-4B85-9C55-AC4E88B6456C}" srcOrd="3" destOrd="0" parTransId="{7547A942-2A4C-47CE-A1AE-98FE21AA43E8}" sibTransId="{A0CCF595-BDFB-4499-86C4-E293E19F334F}"/>
    <dgm:cxn modelId="{561C5785-4280-4396-B30E-A45AB1AB7A21}" srcId="{CD20395B-E170-4D55-9399-B6CF9495386E}" destId="{508D0BDA-9D53-4590-901C-458A7530E77B}" srcOrd="3" destOrd="0" parTransId="{2E786CC5-1E3A-4592-B1BE-F0A9EAE824FD}" sibTransId="{4C5C2E01-9E88-4994-A6E8-3DD59DE4FAB4}"/>
    <dgm:cxn modelId="{E0849D86-612B-4DB5-AAD6-0EFD49C0B6F2}" type="presOf" srcId="{C623DDF2-FE8B-43DE-8C35-FC40F3FFEC7E}" destId="{362C5969-1C96-4A13-A8D1-7DEC651C81DA}" srcOrd="0" destOrd="2" presId="urn:microsoft.com/office/officeart/2009/3/layout/DescendingProcess"/>
    <dgm:cxn modelId="{A0FEAC8C-7B29-4855-9042-AE866A0FCEF4}" srcId="{CD20395B-E170-4D55-9399-B6CF9495386E}" destId="{CB950ACE-2B35-4BF7-B640-E7E0C85DE53B}" srcOrd="2" destOrd="0" parTransId="{1800FD7D-9685-4A1F-9E15-F1A301985CBF}" sibTransId="{C7C79222-8478-40B5-843A-0F9B83892B6B}"/>
    <dgm:cxn modelId="{5CAB7A91-C05C-4E24-A78A-071793D546EB}" srcId="{54EE9C94-EE11-435E-8BCC-B4D6FDF1CAD9}" destId="{56C0E94F-34E4-4022-9781-A98424D4106F}" srcOrd="2" destOrd="0" parTransId="{52EE8697-E326-4BDD-ACE1-FA59426EDD5C}" sibTransId="{1E671949-58FA-4D9B-9C19-151B95BAFA10}"/>
    <dgm:cxn modelId="{6A944F96-DB84-477C-8E1C-666BBEE4965A}" type="presOf" srcId="{9F72486E-61D6-44AD-AF59-1958071A8135}" destId="{7FB0A15E-ACFB-4C0E-919D-1A2A8F48527C}" srcOrd="0" destOrd="0" presId="urn:microsoft.com/office/officeart/2009/3/layout/DescendingProcess"/>
    <dgm:cxn modelId="{A658A097-D29D-4C38-BF2C-86CC929DCECB}" srcId="{6C17FD53-FCC3-4623-ACE0-065672BE8904}" destId="{28D9DB55-F05C-4623-8A38-BF433D10E5A6}" srcOrd="0" destOrd="0" parTransId="{C8425D1D-135C-4E9E-916D-2A7F3C196102}" sibTransId="{D3440079-0378-4905-ABAE-AC53CD574272}"/>
    <dgm:cxn modelId="{BB995E9E-2B24-45E1-8052-943EDDF76B1F}" type="presOf" srcId="{1D39C939-0478-458A-84CD-23E4AF802B02}" destId="{0B2432D8-EFB7-4767-B169-CF94AE07574E}" srcOrd="0" destOrd="2" presId="urn:microsoft.com/office/officeart/2009/3/layout/DescendingProcess"/>
    <dgm:cxn modelId="{F5E847A1-F612-4806-9FB0-931B98CC6415}" type="presOf" srcId="{54EE9C94-EE11-435E-8BCC-B4D6FDF1CAD9}" destId="{0B2432D8-EFB7-4767-B169-CF94AE07574E}" srcOrd="0" destOrd="1" presId="urn:microsoft.com/office/officeart/2009/3/layout/DescendingProcess"/>
    <dgm:cxn modelId="{0754C3A2-945F-4D10-A229-477168525095}" type="presOf" srcId="{443D7DF0-DE77-4790-8CC6-6D769218E4AE}" destId="{0B2432D8-EFB7-4767-B169-CF94AE07574E}" srcOrd="0" destOrd="6" presId="urn:microsoft.com/office/officeart/2009/3/layout/DescendingProcess"/>
    <dgm:cxn modelId="{F33C72AA-AE40-41EA-9346-E62E8D348AFA}" type="presOf" srcId="{77D2DA65-BD5B-499C-B613-E1E06A87306E}" destId="{A430F3DE-5F22-4AF1-9556-6F875A92980D}" srcOrd="0" destOrd="2" presId="urn:microsoft.com/office/officeart/2009/3/layout/DescendingProcess"/>
    <dgm:cxn modelId="{90EA13AD-13A6-4CE2-B78E-7E7E7CEB523D}" type="presOf" srcId="{56C0E94F-34E4-4022-9781-A98424D4106F}" destId="{0B2432D8-EFB7-4767-B169-CF94AE07574E}" srcOrd="0" destOrd="4" presId="urn:microsoft.com/office/officeart/2009/3/layout/DescendingProcess"/>
    <dgm:cxn modelId="{21E241B2-5624-42B4-AF66-7F1A813BD0CF}" srcId="{6C17FD53-FCC3-4623-ACE0-065672BE8904}" destId="{BFED45B3-5F09-42CE-89C0-39FD465C820C}" srcOrd="3" destOrd="0" parTransId="{02905971-6F9B-4713-9D4F-00CE20FE74F8}" sibTransId="{B0E46A3A-B548-406A-AA8D-DEDAB8856A6F}"/>
    <dgm:cxn modelId="{990668B6-037F-495C-BC9C-326F47AEB031}" type="presOf" srcId="{9ADC8FF8-3494-465D-9B13-A659BD7F47D6}" destId="{0B2432D8-EFB7-4767-B169-CF94AE07574E}" srcOrd="0" destOrd="0" presId="urn:microsoft.com/office/officeart/2009/3/layout/DescendingProcess"/>
    <dgm:cxn modelId="{B8AE46B7-DD40-43F2-B4FD-855C8C6AAE9F}" srcId="{CD20395B-E170-4D55-9399-B6CF9495386E}" destId="{C623DDF2-FE8B-43DE-8C35-FC40F3FFEC7E}" srcOrd="1" destOrd="0" parTransId="{131B4965-901F-4178-95C0-BEEA3296D703}" sibTransId="{81255E9D-2AC4-4021-8FA0-22223C8FDA9B}"/>
    <dgm:cxn modelId="{FC5773B9-893D-4D9B-AA1F-1B55064363D2}" type="presOf" srcId="{33AF11F4-AD2B-4B85-9C55-AC4E88B6456C}" destId="{4FCFB69D-AA0C-4F2B-9DE7-ED9DE45D9276}" srcOrd="0" destOrd="0" presId="urn:microsoft.com/office/officeart/2009/3/layout/DescendingProcess"/>
    <dgm:cxn modelId="{E3E7E4CA-E97D-4F4E-BA69-AF092B68B543}" srcId="{54EE9C94-EE11-435E-8BCC-B4D6FDF1CAD9}" destId="{443D7DF0-DE77-4790-8CC6-6D769218E4AE}" srcOrd="4" destOrd="0" parTransId="{47F56D37-829B-4786-B7E4-E8C036257011}" sibTransId="{F7B139A2-79C2-4708-AA62-6356483B4C54}"/>
    <dgm:cxn modelId="{3DAB4CCC-903C-4BB1-9C8D-6DA6D1962607}" type="presOf" srcId="{21CAA5DD-91DF-4819-B894-469245E2AD9C}" destId="{0B2432D8-EFB7-4767-B169-CF94AE07574E}" srcOrd="0" destOrd="5" presId="urn:microsoft.com/office/officeart/2009/3/layout/DescendingProcess"/>
    <dgm:cxn modelId="{8FE63BD1-3A60-49A3-960E-00F3F4349D2F}" type="presOf" srcId="{BFED45B3-5F09-42CE-89C0-39FD465C820C}" destId="{A430F3DE-5F22-4AF1-9556-6F875A92980D}" srcOrd="0" destOrd="4" presId="urn:microsoft.com/office/officeart/2009/3/layout/DescendingProcess"/>
    <dgm:cxn modelId="{DAB965D1-6E66-44AF-9809-09E3FBD6584E}" type="presOf" srcId="{D21A166B-B5DF-445A-B048-359D0F8A616F}" destId="{23DD9F59-AA28-40C4-9B67-7F45B3DDF929}" srcOrd="0" destOrd="0" presId="urn:microsoft.com/office/officeart/2009/3/layout/DescendingProcess"/>
    <dgm:cxn modelId="{11014DD6-8A2B-472F-98FF-CE8D0E5EB661}" type="presOf" srcId="{CB950ACE-2B35-4BF7-B640-E7E0C85DE53B}" destId="{362C5969-1C96-4A13-A8D1-7DEC651C81DA}" srcOrd="0" destOrd="3" presId="urn:microsoft.com/office/officeart/2009/3/layout/DescendingProcess"/>
    <dgm:cxn modelId="{78CA05DB-2150-4B62-A84F-4A391A90E978}" type="presOf" srcId="{238B7DF5-F053-4940-ADE0-DEBBCAC68942}" destId="{A1C1BB7A-7D35-459B-98D5-3C516C67A72B}" srcOrd="0" destOrd="0" presId="urn:microsoft.com/office/officeart/2009/3/layout/DescendingProcess"/>
    <dgm:cxn modelId="{D9091BDF-5CE8-493F-964B-9F1DC833152A}" srcId="{54EE9C94-EE11-435E-8BCC-B4D6FDF1CAD9}" destId="{1D39C939-0478-458A-84CD-23E4AF802B02}" srcOrd="0" destOrd="0" parTransId="{B2586C06-414E-4770-92A0-E06FD4DCBC6C}" sibTransId="{E7BF15BA-22A9-4D28-9118-FD9C7763D94E}"/>
    <dgm:cxn modelId="{63819CE4-9626-4E0F-B242-1DE911F3952A}" type="presOf" srcId="{508D0BDA-9D53-4590-901C-458A7530E77B}" destId="{362C5969-1C96-4A13-A8D1-7DEC651C81DA}" srcOrd="0" destOrd="4" presId="urn:microsoft.com/office/officeart/2009/3/layout/DescendingProcess"/>
    <dgm:cxn modelId="{8C68D6E6-4310-4489-8F34-B47B29919FA0}" srcId="{6C17FD53-FCC3-4623-ACE0-065672BE8904}" destId="{77D2DA65-BD5B-499C-B613-E1E06A87306E}" srcOrd="1" destOrd="0" parTransId="{315D29CC-750B-4E13-A09B-BDEB172DEC26}" sibTransId="{8E2ACF6E-E92A-436D-A4AE-490C85650C75}"/>
    <dgm:cxn modelId="{4FF513EA-3914-417F-B2F5-0ADCDA9C0ACB}" srcId="{07CF34CA-3639-4AD2-A990-3959F6A89423}" destId="{9ADC8FF8-3494-465D-9B13-A659BD7F47D6}" srcOrd="2" destOrd="0" parTransId="{B6885C31-07D0-4656-92EA-2CE8F0A0D83C}" sibTransId="{D21A166B-B5DF-445A-B048-359D0F8A616F}"/>
    <dgm:cxn modelId="{A3EB82EE-A213-4232-A2E2-09EC16BC1587}" srcId="{07CF34CA-3639-4AD2-A990-3959F6A89423}" destId="{9F72486E-61D6-44AD-AF59-1958071A8135}" srcOrd="4" destOrd="0" parTransId="{8FFFC242-40B7-43AE-B532-3186BEDA288D}" sibTransId="{14E48991-F991-4626-BCFE-D029CB76465F}"/>
    <dgm:cxn modelId="{BC9F09F8-152E-4BDD-BE98-58A79F32EC18}" srcId="{07CF34CA-3639-4AD2-A990-3959F6A89423}" destId="{6C17FD53-FCC3-4623-ACE0-065672BE8904}" srcOrd="0" destOrd="0" parTransId="{049FAA9C-182A-4799-9FFA-4DD819139678}" sibTransId="{ECD7753A-9465-41D8-B817-6121854C35E3}"/>
    <dgm:cxn modelId="{2727D6F9-93D1-43B6-BAE8-37A9A43A8115}" type="presOf" srcId="{8C6B09B3-8514-449D-B5A9-86FED595FAB7}" destId="{A430F3DE-5F22-4AF1-9556-6F875A92980D}" srcOrd="0" destOrd="5" presId="urn:microsoft.com/office/officeart/2009/3/layout/DescendingProcess"/>
    <dgm:cxn modelId="{93F34BFB-5B16-4344-93A6-8FD3B96C4A66}" type="presOf" srcId="{CD20395B-E170-4D55-9399-B6CF9495386E}" destId="{362C5969-1C96-4A13-A8D1-7DEC651C81DA}" srcOrd="0" destOrd="0" presId="urn:microsoft.com/office/officeart/2009/3/layout/DescendingProcess"/>
    <dgm:cxn modelId="{97AC4FFF-B29B-4115-B5C8-B0865D3D3CEA}" srcId="{6C17FD53-FCC3-4623-ACE0-065672BE8904}" destId="{8C6B09B3-8514-449D-B5A9-86FED595FAB7}" srcOrd="4" destOrd="0" parTransId="{A4346E17-6592-4637-A2EE-D30979034BC9}" sibTransId="{CF85B616-E3DF-4C7E-8821-F85F77E6D140}"/>
    <dgm:cxn modelId="{FE6AD6D2-C7DD-4005-9B8C-9A48297D6417}" type="presParOf" srcId="{3DB42D30-D0CE-4301-93CE-DFB569841B8E}" destId="{D2AD40C2-7FA4-4CBE-B4B0-0AC456C7F9B1}" srcOrd="0" destOrd="0" presId="urn:microsoft.com/office/officeart/2009/3/layout/DescendingProcess"/>
    <dgm:cxn modelId="{CBB0009C-A7AB-4F12-8AF2-D9FF97597F14}" type="presParOf" srcId="{3DB42D30-D0CE-4301-93CE-DFB569841B8E}" destId="{A430F3DE-5F22-4AF1-9556-6F875A92980D}" srcOrd="1" destOrd="0" presId="urn:microsoft.com/office/officeart/2009/3/layout/DescendingProcess"/>
    <dgm:cxn modelId="{DB306A52-77AF-4A42-898D-1F27F5D12A59}" type="presParOf" srcId="{3DB42D30-D0CE-4301-93CE-DFB569841B8E}" destId="{362C5969-1C96-4A13-A8D1-7DEC651C81DA}" srcOrd="2" destOrd="0" presId="urn:microsoft.com/office/officeart/2009/3/layout/DescendingProcess"/>
    <dgm:cxn modelId="{55BB9786-D360-4348-83B4-3C49A4A6A0F0}" type="presParOf" srcId="{3DB42D30-D0CE-4301-93CE-DFB569841B8E}" destId="{3605E5F5-09D5-4BC5-8D95-4284EA359A26}" srcOrd="3" destOrd="0" presId="urn:microsoft.com/office/officeart/2009/3/layout/DescendingProcess"/>
    <dgm:cxn modelId="{5A34C94B-AEC0-4B32-AE23-B86C9D60E748}" type="presParOf" srcId="{3605E5F5-09D5-4BC5-8D95-4284EA359A26}" destId="{A1C1BB7A-7D35-459B-98D5-3C516C67A72B}" srcOrd="0" destOrd="0" presId="urn:microsoft.com/office/officeart/2009/3/layout/DescendingProcess"/>
    <dgm:cxn modelId="{66EBB031-A8EB-4380-AD4D-A6E8B74023D7}" type="presParOf" srcId="{3DB42D30-D0CE-4301-93CE-DFB569841B8E}" destId="{0B2432D8-EFB7-4767-B169-CF94AE07574E}" srcOrd="4" destOrd="0" presId="urn:microsoft.com/office/officeart/2009/3/layout/DescendingProcess"/>
    <dgm:cxn modelId="{6DDA6698-0BEF-4C58-9717-E82FEC01FE2B}" type="presParOf" srcId="{3DB42D30-D0CE-4301-93CE-DFB569841B8E}" destId="{92E4280A-4636-413E-B842-0F90E8401D35}" srcOrd="5" destOrd="0" presId="urn:microsoft.com/office/officeart/2009/3/layout/DescendingProcess"/>
    <dgm:cxn modelId="{7419D659-F1B5-42B0-A9B2-80D5E72254A0}" type="presParOf" srcId="{92E4280A-4636-413E-B842-0F90E8401D35}" destId="{23DD9F59-AA28-40C4-9B67-7F45B3DDF929}" srcOrd="0" destOrd="0" presId="urn:microsoft.com/office/officeart/2009/3/layout/DescendingProcess"/>
    <dgm:cxn modelId="{1FD1AB5D-506C-47C6-9E72-DA5995D0F29F}" type="presParOf" srcId="{3DB42D30-D0CE-4301-93CE-DFB569841B8E}" destId="{4FCFB69D-AA0C-4F2B-9DE7-ED9DE45D9276}" srcOrd="6" destOrd="0" presId="urn:microsoft.com/office/officeart/2009/3/layout/DescendingProcess"/>
    <dgm:cxn modelId="{B296B36C-3EB2-4E9F-8984-B1F4A5F5CC84}" type="presParOf" srcId="{3DB42D30-D0CE-4301-93CE-DFB569841B8E}" destId="{1D9EFD1F-52D4-4295-A0E3-77CE1B361258}" srcOrd="7" destOrd="0" presId="urn:microsoft.com/office/officeart/2009/3/layout/DescendingProcess"/>
    <dgm:cxn modelId="{8DB8BCB3-BA75-428B-8F4F-CB187640B910}" type="presParOf" srcId="{1D9EFD1F-52D4-4295-A0E3-77CE1B361258}" destId="{7FB20296-3A60-49B2-A89F-DA1D7DC07B91}" srcOrd="0" destOrd="0" presId="urn:microsoft.com/office/officeart/2009/3/layout/DescendingProcess"/>
    <dgm:cxn modelId="{4E1BD2D1-CB2B-4A1D-8934-3E10DD5B0CB5}" type="presParOf" srcId="{3DB42D30-D0CE-4301-93CE-DFB569841B8E}" destId="{7FB0A15E-ACFB-4C0E-919D-1A2A8F48527C}"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CDB77-1C0A-4A06-8F2A-C744F7943F46}">
      <dsp:nvSpPr>
        <dsp:cNvPr id="0" name=""/>
        <dsp:cNvSpPr/>
      </dsp:nvSpPr>
      <dsp:spPr>
        <a:xfrm rot="5400000">
          <a:off x="454750" y="4672947"/>
          <a:ext cx="1349659" cy="2245802"/>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5112FB-3EA0-4C87-B02D-05CD7CCB8ADB}">
      <dsp:nvSpPr>
        <dsp:cNvPr id="0" name=""/>
        <dsp:cNvSpPr/>
      </dsp:nvSpPr>
      <dsp:spPr>
        <a:xfrm>
          <a:off x="229459" y="5343958"/>
          <a:ext cx="2027523" cy="1777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Part I General Provisions (</a:t>
          </a:r>
          <a:r>
            <a:rPr lang="en-US" sz="1600" b="1" kern="1200" dirty="0" err="1"/>
            <a:t>Chs</a:t>
          </a:r>
          <a:r>
            <a:rPr lang="en-US" sz="1600" b="1" kern="1200" dirty="0"/>
            <a:t>. 1-13)</a:t>
          </a:r>
          <a:endParaRPr lang="en-VI" sz="1600" kern="1200" dirty="0"/>
        </a:p>
        <a:p>
          <a:pPr marL="114300" lvl="1" indent="-114300" algn="l" defTabSz="533400">
            <a:lnSpc>
              <a:spcPct val="90000"/>
            </a:lnSpc>
            <a:spcBef>
              <a:spcPct val="0"/>
            </a:spcBef>
            <a:spcAft>
              <a:spcPct val="15000"/>
            </a:spcAft>
            <a:buChar char="•"/>
          </a:pPr>
          <a:r>
            <a:rPr lang="en-US" sz="1200" u="none" kern="1200" dirty="0"/>
            <a:t>Chapter 7. Maternal, Child Health, Physical Disability and Intellectual Disability Children's Services (§§ 151 — 153)</a:t>
          </a:r>
          <a:endParaRPr lang="en-VI" sz="1200" kern="1200" dirty="0"/>
        </a:p>
      </dsp:txBody>
      <dsp:txXfrm>
        <a:off x="229459" y="5343958"/>
        <a:ext cx="2027523" cy="1777243"/>
      </dsp:txXfrm>
    </dsp:sp>
    <dsp:sp modelId="{4CEE88B6-7606-46AA-B90D-5835789D3E82}">
      <dsp:nvSpPr>
        <dsp:cNvPr id="0" name=""/>
        <dsp:cNvSpPr/>
      </dsp:nvSpPr>
      <dsp:spPr>
        <a:xfrm>
          <a:off x="1874430" y="4507609"/>
          <a:ext cx="382551" cy="382551"/>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90EBB6-F0D4-4D3E-9CEC-2CE1ED596624}">
      <dsp:nvSpPr>
        <dsp:cNvPr id="0" name=""/>
        <dsp:cNvSpPr/>
      </dsp:nvSpPr>
      <dsp:spPr>
        <a:xfrm rot="5400000">
          <a:off x="2936835" y="4058753"/>
          <a:ext cx="1349659" cy="2245802"/>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FAC6A9-7935-4740-ABEA-55B27B573999}">
      <dsp:nvSpPr>
        <dsp:cNvPr id="0" name=""/>
        <dsp:cNvSpPr/>
      </dsp:nvSpPr>
      <dsp:spPr>
        <a:xfrm>
          <a:off x="2711543" y="4729764"/>
          <a:ext cx="2027523" cy="1777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Part III Food and Drug (</a:t>
          </a:r>
          <a:r>
            <a:rPr lang="en-US" sz="1600" b="1" kern="1200" dirty="0" err="1"/>
            <a:t>Chs</a:t>
          </a:r>
          <a:r>
            <a:rPr lang="en-US" sz="1600" b="1" kern="1200" dirty="0"/>
            <a:t>. 25-34)</a:t>
          </a:r>
          <a:endParaRPr lang="en-VI" sz="1600" kern="1200" dirty="0"/>
        </a:p>
        <a:p>
          <a:pPr marL="114300" lvl="1" indent="-114300" algn="l" defTabSz="533400">
            <a:lnSpc>
              <a:spcPct val="90000"/>
            </a:lnSpc>
            <a:spcBef>
              <a:spcPct val="0"/>
            </a:spcBef>
            <a:spcAft>
              <a:spcPct val="15000"/>
            </a:spcAft>
            <a:buChar char="•"/>
          </a:pPr>
          <a:r>
            <a:rPr lang="en-US" sz="1200" u="none" kern="1200" dirty="0"/>
            <a:t>Chapter 29. Controlled Substances (</a:t>
          </a:r>
          <a:r>
            <a:rPr lang="en-US" sz="1200" u="none" kern="1200" dirty="0" err="1"/>
            <a:t>Subchs</a:t>
          </a:r>
          <a:r>
            <a:rPr lang="en-US" sz="1200" u="none" kern="1200" dirty="0"/>
            <a:t>. I — V)</a:t>
          </a:r>
          <a:endParaRPr lang="en-VI" sz="1200" kern="1200" dirty="0"/>
        </a:p>
        <a:p>
          <a:pPr marL="114300" lvl="1" indent="-114300" algn="l" defTabSz="533400">
            <a:lnSpc>
              <a:spcPct val="90000"/>
            </a:lnSpc>
            <a:spcBef>
              <a:spcPct val="0"/>
            </a:spcBef>
            <a:spcAft>
              <a:spcPct val="15000"/>
            </a:spcAft>
            <a:buChar char="•"/>
          </a:pPr>
          <a:r>
            <a:rPr lang="en-US" sz="1200" u="none" kern="1200" dirty="0"/>
            <a:t>Chapter 31. Behavioral Health, Alcoholism and Drug Dependency (§§ 710 — 729)</a:t>
          </a:r>
          <a:endParaRPr lang="en-VI" sz="1200" kern="1200" dirty="0"/>
        </a:p>
      </dsp:txBody>
      <dsp:txXfrm>
        <a:off x="2711543" y="4729764"/>
        <a:ext cx="2027523" cy="1777243"/>
      </dsp:txXfrm>
    </dsp:sp>
    <dsp:sp modelId="{02B7591B-D023-4E52-BC2E-BB97EE6F69E3}">
      <dsp:nvSpPr>
        <dsp:cNvPr id="0" name=""/>
        <dsp:cNvSpPr/>
      </dsp:nvSpPr>
      <dsp:spPr>
        <a:xfrm>
          <a:off x="4356515" y="3893414"/>
          <a:ext cx="382551" cy="382551"/>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286082-DA58-4BBD-B8E4-EEA4657767E3}">
      <dsp:nvSpPr>
        <dsp:cNvPr id="0" name=""/>
        <dsp:cNvSpPr/>
      </dsp:nvSpPr>
      <dsp:spPr>
        <a:xfrm rot="5400000">
          <a:off x="5418920" y="3444559"/>
          <a:ext cx="1349659" cy="2245802"/>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4F500D-B22D-4A6B-9745-815267EB20C0}">
      <dsp:nvSpPr>
        <dsp:cNvPr id="0" name=""/>
        <dsp:cNvSpPr/>
      </dsp:nvSpPr>
      <dsp:spPr>
        <a:xfrm>
          <a:off x="5193628" y="4115570"/>
          <a:ext cx="2027523" cy="1777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Part V Mental Health (</a:t>
          </a:r>
          <a:r>
            <a:rPr lang="en-US" sz="1600" b="1" kern="1200" dirty="0" err="1"/>
            <a:t>Chs</a:t>
          </a:r>
          <a:r>
            <a:rPr lang="en-US" sz="1600" b="1" kern="1200" dirty="0"/>
            <a:t>. 45-48)</a:t>
          </a:r>
          <a:endParaRPr lang="en-VI" sz="1600" kern="1200" dirty="0"/>
        </a:p>
        <a:p>
          <a:pPr marL="114300" lvl="1" indent="-114300" algn="l" defTabSz="533400">
            <a:lnSpc>
              <a:spcPct val="90000"/>
            </a:lnSpc>
            <a:spcBef>
              <a:spcPct val="0"/>
            </a:spcBef>
            <a:spcAft>
              <a:spcPct val="15000"/>
            </a:spcAft>
            <a:buChar char="•"/>
          </a:pPr>
          <a:r>
            <a:rPr lang="en-US" sz="1200" u="none" kern="1200" dirty="0"/>
            <a:t>Chapter 47. Virgin Islands Central Cancer Registry Program (§§ 1251 — 1259)</a:t>
          </a:r>
          <a:endParaRPr lang="en-VI" sz="1200" kern="1200" dirty="0"/>
        </a:p>
        <a:p>
          <a:pPr marL="114300" lvl="1" indent="-114300" algn="l" defTabSz="533400">
            <a:lnSpc>
              <a:spcPct val="90000"/>
            </a:lnSpc>
            <a:spcBef>
              <a:spcPct val="0"/>
            </a:spcBef>
            <a:spcAft>
              <a:spcPct val="15000"/>
            </a:spcAft>
            <a:buChar char="•"/>
          </a:pPr>
          <a:r>
            <a:rPr lang="en-US" sz="1200" u="none" kern="1200" dirty="0"/>
            <a:t>Chapter 48. Autoimmune Disease Registry (§§ 1261 — 1267)</a:t>
          </a:r>
          <a:endParaRPr lang="en-VI" sz="1200" kern="1200" dirty="0"/>
        </a:p>
      </dsp:txBody>
      <dsp:txXfrm>
        <a:off x="5193628" y="4115570"/>
        <a:ext cx="2027523" cy="1777243"/>
      </dsp:txXfrm>
    </dsp:sp>
    <dsp:sp modelId="{74C86800-DC86-4423-96C9-F2ACD94C3097}">
      <dsp:nvSpPr>
        <dsp:cNvPr id="0" name=""/>
        <dsp:cNvSpPr/>
      </dsp:nvSpPr>
      <dsp:spPr>
        <a:xfrm>
          <a:off x="6838600" y="3279220"/>
          <a:ext cx="382551" cy="382551"/>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5A23C7-07A8-4BF6-82D8-7A8A8C476B30}">
      <dsp:nvSpPr>
        <dsp:cNvPr id="0" name=""/>
        <dsp:cNvSpPr/>
      </dsp:nvSpPr>
      <dsp:spPr>
        <a:xfrm rot="5400000">
          <a:off x="7901004" y="2830364"/>
          <a:ext cx="1349659" cy="2245802"/>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3BA7BC-0575-4842-92EA-30E67A08DC95}">
      <dsp:nvSpPr>
        <dsp:cNvPr id="0" name=""/>
        <dsp:cNvSpPr/>
      </dsp:nvSpPr>
      <dsp:spPr>
        <a:xfrm>
          <a:off x="7675712" y="3501375"/>
          <a:ext cx="2027523" cy="1777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Part VIII Mental Retardation Facilities and Community Health Centers Construction Act (</a:t>
          </a:r>
          <a:r>
            <a:rPr lang="en-US" sz="1600" b="1" kern="1200" dirty="0" err="1"/>
            <a:t>Chs</a:t>
          </a:r>
          <a:r>
            <a:rPr lang="en-US" sz="1600" b="1" kern="1200" dirty="0"/>
            <a:t>. 73-75)</a:t>
          </a:r>
          <a:endParaRPr lang="en-VI" sz="1600" kern="1200" dirty="0"/>
        </a:p>
        <a:p>
          <a:pPr marL="114300" lvl="1" indent="-114300" algn="l" defTabSz="533400">
            <a:lnSpc>
              <a:spcPct val="90000"/>
            </a:lnSpc>
            <a:spcBef>
              <a:spcPct val="0"/>
            </a:spcBef>
            <a:spcAft>
              <a:spcPct val="15000"/>
            </a:spcAft>
            <a:buChar char="•"/>
          </a:pPr>
          <a:r>
            <a:rPr lang="en-US" sz="1200" u="none" kern="1200" dirty="0"/>
            <a:t>Chapter 75. Fluoridation of Water (§§ 4201 — 4204)</a:t>
          </a:r>
          <a:endParaRPr lang="en-VI" sz="1200" kern="1200" dirty="0"/>
        </a:p>
      </dsp:txBody>
      <dsp:txXfrm>
        <a:off x="7675712" y="3501375"/>
        <a:ext cx="2027523" cy="1777243"/>
      </dsp:txXfrm>
    </dsp:sp>
    <dsp:sp modelId="{659A8255-E1E4-4C6D-B9CC-F052E98A1FE9}">
      <dsp:nvSpPr>
        <dsp:cNvPr id="0" name=""/>
        <dsp:cNvSpPr/>
      </dsp:nvSpPr>
      <dsp:spPr>
        <a:xfrm>
          <a:off x="9320684" y="2665026"/>
          <a:ext cx="382551" cy="382551"/>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651800-2A50-49A9-977A-18FFF118D8AE}">
      <dsp:nvSpPr>
        <dsp:cNvPr id="0" name=""/>
        <dsp:cNvSpPr/>
      </dsp:nvSpPr>
      <dsp:spPr>
        <a:xfrm rot="5400000">
          <a:off x="10383089" y="2216170"/>
          <a:ext cx="1349659" cy="2245802"/>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9869AE-DCC9-4814-9031-0E4783E667D7}">
      <dsp:nvSpPr>
        <dsp:cNvPr id="0" name=""/>
        <dsp:cNvSpPr/>
      </dsp:nvSpPr>
      <dsp:spPr>
        <a:xfrm>
          <a:off x="10157797" y="2887181"/>
          <a:ext cx="2027523" cy="1777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Subtitle 3 Criminal Procedure (Pts. I-III)</a:t>
          </a:r>
          <a:endParaRPr lang="en-VI" sz="1600" kern="1200" dirty="0"/>
        </a:p>
        <a:p>
          <a:pPr marL="114300" lvl="1" indent="-114300" algn="l" defTabSz="533400">
            <a:lnSpc>
              <a:spcPct val="90000"/>
            </a:lnSpc>
            <a:spcBef>
              <a:spcPct val="0"/>
            </a:spcBef>
            <a:spcAft>
              <a:spcPct val="15000"/>
            </a:spcAft>
            <a:buChar char="•"/>
          </a:pPr>
          <a:r>
            <a:rPr lang="en-US" sz="1200" u="none" kern="1200" dirty="0"/>
            <a:t>Chapter 309. Conduct of the Trial; Verdict (§§ 3631 — 3638)</a:t>
          </a:r>
          <a:endParaRPr lang="en-VI" sz="1200" kern="1200" dirty="0"/>
        </a:p>
      </dsp:txBody>
      <dsp:txXfrm>
        <a:off x="10157797" y="2887181"/>
        <a:ext cx="2027523" cy="17772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B0938-722F-45B5-AF8A-3FB9E02570F5}">
      <dsp:nvSpPr>
        <dsp:cNvPr id="0" name=""/>
        <dsp:cNvSpPr/>
      </dsp:nvSpPr>
      <dsp:spPr>
        <a:xfrm>
          <a:off x="0" y="1046862"/>
          <a:ext cx="7926620" cy="1154435"/>
        </a:xfrm>
        <a:prstGeom prst="rightArrow">
          <a:avLst>
            <a:gd name="adj1" fmla="val 50000"/>
            <a:gd name="adj2" fmla="val 50000"/>
          </a:avLst>
        </a:prstGeom>
        <a:solidFill>
          <a:schemeClr val="accent2">
            <a:hueOff val="0"/>
            <a:satOff val="0"/>
            <a:lumOff val="0"/>
            <a:alphaOff val="0"/>
          </a:schemeClr>
        </a:solidFill>
        <a:ln>
          <a:noFill/>
        </a:ln>
        <a:effectLst>
          <a:outerShdw blurRad="38100" dist="25400" dir="2700000" algn="br" rotWithShape="0">
            <a:srgbClr val="000000">
              <a:alpha val="6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254000" bIns="183267" numCol="1" spcCol="1270" anchor="ctr" anchorCtr="0">
          <a:noAutofit/>
        </a:bodyPr>
        <a:lstStyle/>
        <a:p>
          <a:pPr marL="0" lvl="0" indent="0" algn="l" defTabSz="800100">
            <a:lnSpc>
              <a:spcPct val="90000"/>
            </a:lnSpc>
            <a:spcBef>
              <a:spcPct val="0"/>
            </a:spcBef>
            <a:spcAft>
              <a:spcPct val="35000"/>
            </a:spcAft>
            <a:buNone/>
          </a:pPr>
          <a:r>
            <a:rPr lang="en-US" sz="1800" b="1" kern="1200" dirty="0"/>
            <a:t>Part V. Behavioral Health and Developmental Disability Act (</a:t>
          </a:r>
          <a:r>
            <a:rPr lang="en-US" sz="1800" b="1" kern="1200" dirty="0" err="1"/>
            <a:t>Chs</a:t>
          </a:r>
          <a:r>
            <a:rPr lang="en-US" sz="1800" b="1" kern="1200" dirty="0"/>
            <a:t>. 45 - 48)</a:t>
          </a:r>
          <a:endParaRPr lang="en-VI" sz="1800" kern="1200" dirty="0"/>
        </a:p>
      </dsp:txBody>
      <dsp:txXfrm>
        <a:off x="0" y="1335471"/>
        <a:ext cx="7638011" cy="577217"/>
      </dsp:txXfrm>
    </dsp:sp>
    <dsp:sp modelId="{EB4CC52D-0D26-46C5-B253-D7C4030B1583}">
      <dsp:nvSpPr>
        <dsp:cNvPr id="0" name=""/>
        <dsp:cNvSpPr/>
      </dsp:nvSpPr>
      <dsp:spPr>
        <a:xfrm>
          <a:off x="0" y="1940722"/>
          <a:ext cx="7324989" cy="3096585"/>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i="1" kern="1200" dirty="0"/>
            <a:t>Chapter 45. Behavioral Health, Mental Health Disorders, Developmental Disabilities, and Alcohol or Drug Dependency (</a:t>
          </a:r>
          <a:r>
            <a:rPr lang="en-US" sz="1800" i="1" kern="1200" dirty="0" err="1"/>
            <a:t>Subchs</a:t>
          </a:r>
          <a:r>
            <a:rPr lang="en-US" sz="1800" i="1" kern="1200" dirty="0"/>
            <a:t>. I  – III)</a:t>
          </a:r>
        </a:p>
        <a:p>
          <a:pPr marL="0" lvl="0" indent="0" algn="l" defTabSz="800100">
            <a:lnSpc>
              <a:spcPct val="90000"/>
            </a:lnSpc>
            <a:spcBef>
              <a:spcPct val="0"/>
            </a:spcBef>
            <a:spcAft>
              <a:spcPct val="35000"/>
            </a:spcAft>
            <a:buNone/>
          </a:pPr>
          <a:endParaRPr lang="en-US" sz="1800" i="1" kern="1200" dirty="0"/>
        </a:p>
        <a:p>
          <a:pPr marL="0" lvl="0" indent="0" algn="l" defTabSz="800100">
            <a:lnSpc>
              <a:spcPct val="90000"/>
            </a:lnSpc>
            <a:spcBef>
              <a:spcPct val="0"/>
            </a:spcBef>
            <a:spcAft>
              <a:spcPct val="35000"/>
            </a:spcAft>
            <a:buNone/>
          </a:pPr>
          <a:r>
            <a:rPr lang="en-US" sz="1800" i="1" kern="1200" dirty="0"/>
            <a:t>Chapter 46. Mental Health (</a:t>
          </a:r>
          <a:r>
            <a:rPr lang="en-US" sz="1800" i="1" kern="1200" dirty="0" err="1"/>
            <a:t>Subchs</a:t>
          </a:r>
          <a:r>
            <a:rPr lang="en-US" sz="1800" i="1" kern="1200" dirty="0"/>
            <a:t>. I – X)</a:t>
          </a:r>
        </a:p>
        <a:p>
          <a:pPr marL="0" lvl="0" indent="0" algn="l" defTabSz="800100">
            <a:lnSpc>
              <a:spcPct val="90000"/>
            </a:lnSpc>
            <a:spcBef>
              <a:spcPct val="0"/>
            </a:spcBef>
            <a:spcAft>
              <a:spcPct val="35000"/>
            </a:spcAft>
            <a:buNone/>
          </a:pPr>
          <a:endParaRPr lang="en-US" sz="1800" i="1" kern="1200" dirty="0"/>
        </a:p>
        <a:p>
          <a:pPr marL="0" lvl="0" indent="0" algn="l" defTabSz="800100">
            <a:lnSpc>
              <a:spcPct val="90000"/>
            </a:lnSpc>
            <a:spcBef>
              <a:spcPct val="0"/>
            </a:spcBef>
            <a:spcAft>
              <a:spcPct val="35000"/>
            </a:spcAft>
            <a:buNone/>
          </a:pPr>
          <a:r>
            <a:rPr lang="en-US" sz="1800" i="1" kern="1200" dirty="0"/>
            <a:t>Chapter 47. Intellectual and Developmental Disabilities (§§1114 –1119)</a:t>
          </a:r>
        </a:p>
        <a:p>
          <a:pPr marL="0" lvl="0" indent="0" algn="l" defTabSz="800100">
            <a:lnSpc>
              <a:spcPct val="90000"/>
            </a:lnSpc>
            <a:spcBef>
              <a:spcPct val="0"/>
            </a:spcBef>
            <a:spcAft>
              <a:spcPct val="35000"/>
            </a:spcAft>
            <a:buNone/>
          </a:pPr>
          <a:endParaRPr lang="en-VI" sz="1800" kern="1200" dirty="0"/>
        </a:p>
        <a:p>
          <a:pPr marL="0" lvl="0" indent="0" algn="l" defTabSz="800100">
            <a:lnSpc>
              <a:spcPct val="90000"/>
            </a:lnSpc>
            <a:spcBef>
              <a:spcPct val="0"/>
            </a:spcBef>
            <a:spcAft>
              <a:spcPct val="35000"/>
            </a:spcAft>
            <a:buNone/>
          </a:pPr>
          <a:r>
            <a:rPr lang="en-US" sz="1800" i="1" kern="1200" dirty="0"/>
            <a:t>Chapter 48. Behavioral Health for Children and Young Adults                       (§§ 1120 – 1123)</a:t>
          </a:r>
          <a:endParaRPr lang="en-VI" sz="1800" kern="1200" dirty="0"/>
        </a:p>
      </dsp:txBody>
      <dsp:txXfrm>
        <a:off x="0" y="1940722"/>
        <a:ext cx="7324989" cy="30965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95F98-09F5-47A8-9892-724547359C00}">
      <dsp:nvSpPr>
        <dsp:cNvPr id="0" name=""/>
        <dsp:cNvSpPr/>
      </dsp:nvSpPr>
      <dsp:spPr>
        <a:xfrm>
          <a:off x="2883982" y="0"/>
          <a:ext cx="3110169" cy="3110642"/>
        </a:xfrm>
        <a:prstGeom prst="circularArrow">
          <a:avLst>
            <a:gd name="adj1" fmla="val 10980"/>
            <a:gd name="adj2" fmla="val 1142322"/>
            <a:gd name="adj3" fmla="val 4500000"/>
            <a:gd name="adj4" fmla="val 10800000"/>
            <a:gd name="adj5" fmla="val 125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3DE8B53F-C089-4CC2-B34F-CE2AE22255A2}">
      <dsp:nvSpPr>
        <dsp:cNvPr id="0" name=""/>
        <dsp:cNvSpPr/>
      </dsp:nvSpPr>
      <dsp:spPr>
        <a:xfrm>
          <a:off x="5994735" y="927248"/>
          <a:ext cx="1866101" cy="1244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1" kern="1200"/>
            <a:t>§701 is repealed</a:t>
          </a:r>
          <a:endParaRPr lang="en-VI" sz="1200" kern="1200"/>
        </a:p>
        <a:p>
          <a:pPr marL="114300" lvl="1" indent="-114300" algn="l" defTabSz="533400">
            <a:lnSpc>
              <a:spcPct val="90000"/>
            </a:lnSpc>
            <a:spcBef>
              <a:spcPct val="0"/>
            </a:spcBef>
            <a:spcAft>
              <a:spcPct val="15000"/>
            </a:spcAft>
            <a:buChar char="•"/>
          </a:pPr>
          <a:r>
            <a:rPr lang="en-US" sz="1200" b="1" kern="1200" dirty="0"/>
            <a:t>§702 is repealed</a:t>
          </a:r>
          <a:endParaRPr lang="en-VI" sz="1200" kern="1200" dirty="0"/>
        </a:p>
        <a:p>
          <a:pPr marL="114300" lvl="1" indent="-114300" algn="l" defTabSz="533400">
            <a:lnSpc>
              <a:spcPct val="90000"/>
            </a:lnSpc>
            <a:spcBef>
              <a:spcPct val="0"/>
            </a:spcBef>
            <a:spcAft>
              <a:spcPct val="15000"/>
            </a:spcAft>
            <a:buChar char="•"/>
          </a:pPr>
          <a:r>
            <a:rPr lang="en-US" sz="1200" b="1" kern="1200" dirty="0"/>
            <a:t>§703 is repealed</a:t>
          </a:r>
          <a:endParaRPr lang="en-VI" sz="1200" kern="1200" dirty="0"/>
        </a:p>
        <a:p>
          <a:pPr marL="114300" lvl="1" indent="-114300" algn="l" defTabSz="533400">
            <a:lnSpc>
              <a:spcPct val="90000"/>
            </a:lnSpc>
            <a:spcBef>
              <a:spcPct val="0"/>
            </a:spcBef>
            <a:spcAft>
              <a:spcPct val="15000"/>
            </a:spcAft>
            <a:buChar char="•"/>
          </a:pPr>
          <a:r>
            <a:rPr lang="en-US" sz="1200" b="1" kern="1200"/>
            <a:t>§704 is repealed</a:t>
          </a:r>
          <a:endParaRPr lang="en-VI" sz="1200" kern="1200"/>
        </a:p>
      </dsp:txBody>
      <dsp:txXfrm>
        <a:off x="5994735" y="927248"/>
        <a:ext cx="1866101" cy="1244515"/>
      </dsp:txXfrm>
    </dsp:sp>
    <dsp:sp modelId="{9AC71924-EFE0-450D-92AC-CF4117986200}">
      <dsp:nvSpPr>
        <dsp:cNvPr id="0" name=""/>
        <dsp:cNvSpPr/>
      </dsp:nvSpPr>
      <dsp:spPr>
        <a:xfrm>
          <a:off x="3571431" y="1123036"/>
          <a:ext cx="1728261" cy="863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Chapter 30 Virgin Islands Commission on Alcoholism and Narcotics (§§ 701 — 704) </a:t>
          </a:r>
          <a:r>
            <a:rPr lang="en-US" sz="1400" b="1" i="1" u="sng" kern="1200" dirty="0"/>
            <a:t>Repealed</a:t>
          </a:r>
          <a:endParaRPr lang="en-VI" sz="1400" u="sng" kern="1200" dirty="0"/>
        </a:p>
      </dsp:txBody>
      <dsp:txXfrm>
        <a:off x="3571431" y="1123036"/>
        <a:ext cx="1728261" cy="863923"/>
      </dsp:txXfrm>
    </dsp:sp>
    <dsp:sp modelId="{0A8C6AB1-A8C3-4DD4-A593-86810F38921A}">
      <dsp:nvSpPr>
        <dsp:cNvPr id="0" name=""/>
        <dsp:cNvSpPr/>
      </dsp:nvSpPr>
      <dsp:spPr>
        <a:xfrm>
          <a:off x="2020143" y="1787294"/>
          <a:ext cx="3110169" cy="3110642"/>
        </a:xfrm>
        <a:prstGeom prst="leftCircularArrow">
          <a:avLst>
            <a:gd name="adj1" fmla="val 10980"/>
            <a:gd name="adj2" fmla="val 1142322"/>
            <a:gd name="adj3" fmla="val 6300000"/>
            <a:gd name="adj4" fmla="val 18900000"/>
            <a:gd name="adj5" fmla="val 12500"/>
          </a:avLst>
        </a:prstGeom>
        <a:gradFill rotWithShape="0">
          <a:gsLst>
            <a:gs pos="0">
              <a:schemeClr val="accent3">
                <a:hueOff val="1519151"/>
                <a:satOff val="-20043"/>
                <a:lumOff val="2353"/>
                <a:alphaOff val="0"/>
                <a:shade val="85000"/>
                <a:satMod val="130000"/>
              </a:schemeClr>
            </a:gs>
            <a:gs pos="34000">
              <a:schemeClr val="accent3">
                <a:hueOff val="1519151"/>
                <a:satOff val="-20043"/>
                <a:lumOff val="2353"/>
                <a:alphaOff val="0"/>
                <a:shade val="87000"/>
                <a:satMod val="125000"/>
              </a:schemeClr>
            </a:gs>
            <a:gs pos="70000">
              <a:schemeClr val="accent3">
                <a:hueOff val="1519151"/>
                <a:satOff val="-20043"/>
                <a:lumOff val="2353"/>
                <a:alphaOff val="0"/>
                <a:tint val="100000"/>
                <a:shade val="90000"/>
                <a:satMod val="130000"/>
              </a:schemeClr>
            </a:gs>
            <a:gs pos="100000">
              <a:schemeClr val="accent3">
                <a:hueOff val="1519151"/>
                <a:satOff val="-20043"/>
                <a:lumOff val="2353"/>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A3A7038D-E43B-4643-B39F-067BC4ACD2D3}">
      <dsp:nvSpPr>
        <dsp:cNvPr id="0" name=""/>
        <dsp:cNvSpPr/>
      </dsp:nvSpPr>
      <dsp:spPr>
        <a:xfrm>
          <a:off x="5130313" y="2724881"/>
          <a:ext cx="1866101" cy="1244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t>§716 is repealed</a:t>
          </a:r>
          <a:endParaRPr lang="en-VI" sz="1200" kern="1200" dirty="0"/>
        </a:p>
        <a:p>
          <a:pPr marL="114300" lvl="1" indent="-114300" algn="l" defTabSz="533400">
            <a:lnSpc>
              <a:spcPct val="90000"/>
            </a:lnSpc>
            <a:spcBef>
              <a:spcPct val="0"/>
            </a:spcBef>
            <a:spcAft>
              <a:spcPct val="15000"/>
            </a:spcAft>
            <a:buChar char="•"/>
          </a:pPr>
          <a:r>
            <a:rPr lang="en-US" sz="1200" b="1" kern="1200" dirty="0"/>
            <a:t>§717 is repealed</a:t>
          </a:r>
          <a:endParaRPr lang="en-VI" sz="1200" kern="1200" dirty="0"/>
        </a:p>
        <a:p>
          <a:pPr marL="114300" lvl="1" indent="-114300" algn="l" defTabSz="533400">
            <a:lnSpc>
              <a:spcPct val="90000"/>
            </a:lnSpc>
            <a:spcBef>
              <a:spcPct val="0"/>
            </a:spcBef>
            <a:spcAft>
              <a:spcPct val="15000"/>
            </a:spcAft>
            <a:buChar char="•"/>
          </a:pPr>
          <a:r>
            <a:rPr lang="en-US" sz="1200" b="1" kern="1200" dirty="0"/>
            <a:t>§726 is repealed</a:t>
          </a:r>
          <a:endParaRPr lang="en-VI" sz="1200" kern="1200" dirty="0"/>
        </a:p>
        <a:p>
          <a:pPr marL="114300" lvl="1" indent="-114300" algn="l" defTabSz="533400">
            <a:lnSpc>
              <a:spcPct val="90000"/>
            </a:lnSpc>
            <a:spcBef>
              <a:spcPct val="0"/>
            </a:spcBef>
            <a:spcAft>
              <a:spcPct val="15000"/>
            </a:spcAft>
            <a:buChar char="•"/>
          </a:pPr>
          <a:r>
            <a:rPr lang="en-US" sz="1200" b="1" kern="1200" dirty="0"/>
            <a:t>§746 is repealed</a:t>
          </a:r>
          <a:endParaRPr lang="en-VI" sz="1200" kern="1200" dirty="0"/>
        </a:p>
      </dsp:txBody>
      <dsp:txXfrm>
        <a:off x="5130313" y="2724881"/>
        <a:ext cx="1866101" cy="1244515"/>
      </dsp:txXfrm>
    </dsp:sp>
    <dsp:sp modelId="{397D77E0-2465-4775-A5B3-9F0130F55262}">
      <dsp:nvSpPr>
        <dsp:cNvPr id="0" name=""/>
        <dsp:cNvSpPr/>
      </dsp:nvSpPr>
      <dsp:spPr>
        <a:xfrm>
          <a:off x="2720240" y="2829232"/>
          <a:ext cx="1728261" cy="863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Chapter 31. Behavioral Health, Alcoholism and Drug Dependency (§§ 710 — 729); </a:t>
          </a:r>
          <a:r>
            <a:rPr lang="en-US" sz="1400" b="1" i="1" u="sng" kern="1200" dirty="0"/>
            <a:t>Partial Repeal</a:t>
          </a:r>
          <a:endParaRPr lang="en-VI" sz="1400" kern="1200" dirty="0"/>
        </a:p>
      </dsp:txBody>
      <dsp:txXfrm>
        <a:off x="2720240" y="2829232"/>
        <a:ext cx="1728261" cy="863923"/>
      </dsp:txXfrm>
    </dsp:sp>
    <dsp:sp modelId="{E9CD3F21-528A-4391-A008-C09FB2D85CB8}">
      <dsp:nvSpPr>
        <dsp:cNvPr id="0" name=""/>
        <dsp:cNvSpPr/>
      </dsp:nvSpPr>
      <dsp:spPr>
        <a:xfrm>
          <a:off x="3105344" y="3788470"/>
          <a:ext cx="2672117" cy="2673188"/>
        </a:xfrm>
        <a:prstGeom prst="blockArc">
          <a:avLst>
            <a:gd name="adj1" fmla="val 13500000"/>
            <a:gd name="adj2" fmla="val 10800000"/>
            <a:gd name="adj3" fmla="val 12740"/>
          </a:avLst>
        </a:prstGeom>
        <a:gradFill rotWithShape="0">
          <a:gsLst>
            <a:gs pos="0">
              <a:schemeClr val="accent3">
                <a:hueOff val="3038302"/>
                <a:satOff val="-40086"/>
                <a:lumOff val="4706"/>
                <a:alphaOff val="0"/>
                <a:shade val="85000"/>
                <a:satMod val="130000"/>
              </a:schemeClr>
            </a:gs>
            <a:gs pos="34000">
              <a:schemeClr val="accent3">
                <a:hueOff val="3038302"/>
                <a:satOff val="-40086"/>
                <a:lumOff val="4706"/>
                <a:alphaOff val="0"/>
                <a:shade val="87000"/>
                <a:satMod val="125000"/>
              </a:schemeClr>
            </a:gs>
            <a:gs pos="70000">
              <a:schemeClr val="accent3">
                <a:hueOff val="3038302"/>
                <a:satOff val="-40086"/>
                <a:lumOff val="4706"/>
                <a:alphaOff val="0"/>
                <a:tint val="100000"/>
                <a:shade val="90000"/>
                <a:satMod val="130000"/>
              </a:schemeClr>
            </a:gs>
            <a:gs pos="100000">
              <a:schemeClr val="accent3">
                <a:hueOff val="3038302"/>
                <a:satOff val="-40086"/>
                <a:lumOff val="4706"/>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572C4B0E-7A16-4D0B-B7C7-CBD35AAB61E1}">
      <dsp:nvSpPr>
        <dsp:cNvPr id="0" name=""/>
        <dsp:cNvSpPr/>
      </dsp:nvSpPr>
      <dsp:spPr>
        <a:xfrm>
          <a:off x="5994735" y="4521868"/>
          <a:ext cx="1866101" cy="1244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t>§1101 is repealed</a:t>
          </a:r>
          <a:endParaRPr lang="en-VI" sz="1200" kern="1200" dirty="0"/>
        </a:p>
        <a:p>
          <a:pPr marL="114300" lvl="1" indent="-114300" algn="l" defTabSz="533400">
            <a:lnSpc>
              <a:spcPct val="90000"/>
            </a:lnSpc>
            <a:spcBef>
              <a:spcPct val="0"/>
            </a:spcBef>
            <a:spcAft>
              <a:spcPct val="15000"/>
            </a:spcAft>
            <a:buChar char="•"/>
          </a:pPr>
          <a:r>
            <a:rPr lang="en-US" sz="1200" b="1" kern="1200" dirty="0"/>
            <a:t>§1111-1114 are repealed</a:t>
          </a:r>
          <a:endParaRPr lang="en-VI" sz="1200" kern="1200" dirty="0"/>
        </a:p>
        <a:p>
          <a:pPr marL="114300" lvl="1" indent="-114300" algn="l" defTabSz="533400">
            <a:lnSpc>
              <a:spcPct val="90000"/>
            </a:lnSpc>
            <a:spcBef>
              <a:spcPct val="0"/>
            </a:spcBef>
            <a:spcAft>
              <a:spcPct val="15000"/>
            </a:spcAft>
            <a:buChar char="•"/>
          </a:pPr>
          <a:r>
            <a:rPr lang="en-US" sz="1200" b="1" kern="1200" dirty="0"/>
            <a:t>§1130-1143 are repealed</a:t>
          </a:r>
          <a:endParaRPr lang="en-VI" sz="1200" kern="1200" dirty="0"/>
        </a:p>
        <a:p>
          <a:pPr marL="114300" lvl="1" indent="-114300" algn="l" defTabSz="533400">
            <a:lnSpc>
              <a:spcPct val="90000"/>
            </a:lnSpc>
            <a:spcBef>
              <a:spcPct val="0"/>
            </a:spcBef>
            <a:spcAft>
              <a:spcPct val="15000"/>
            </a:spcAft>
            <a:buChar char="•"/>
          </a:pPr>
          <a:r>
            <a:rPr lang="en-US" sz="1200" b="1" kern="1200" dirty="0"/>
            <a:t>§1171-1177 are repealed</a:t>
          </a:r>
          <a:endParaRPr lang="en-VI" sz="1200" kern="1200" dirty="0"/>
        </a:p>
        <a:p>
          <a:pPr marL="114300" lvl="1" indent="-114300" algn="l" defTabSz="533400">
            <a:lnSpc>
              <a:spcPct val="90000"/>
            </a:lnSpc>
            <a:spcBef>
              <a:spcPct val="0"/>
            </a:spcBef>
            <a:spcAft>
              <a:spcPct val="15000"/>
            </a:spcAft>
            <a:buChar char="•"/>
          </a:pPr>
          <a:r>
            <a:rPr lang="en-US" sz="1200" b="1" kern="1200" dirty="0"/>
            <a:t>§1201-1202 are repealed</a:t>
          </a:r>
          <a:endParaRPr lang="en-VI" sz="1200" kern="1200" dirty="0"/>
        </a:p>
        <a:p>
          <a:pPr marL="114300" lvl="1" indent="-114300" algn="l" defTabSz="533400">
            <a:lnSpc>
              <a:spcPct val="90000"/>
            </a:lnSpc>
            <a:spcBef>
              <a:spcPct val="0"/>
            </a:spcBef>
            <a:spcAft>
              <a:spcPct val="15000"/>
            </a:spcAft>
            <a:buChar char="•"/>
          </a:pPr>
          <a:r>
            <a:rPr lang="en-US" sz="1200" b="1" kern="1200" dirty="0"/>
            <a:t>§1204 is repealed</a:t>
          </a:r>
          <a:r>
            <a:rPr lang="en-US" sz="1200" kern="1200" dirty="0"/>
            <a:t> </a:t>
          </a:r>
          <a:endParaRPr lang="en-VI" sz="1200" kern="1200" dirty="0"/>
        </a:p>
      </dsp:txBody>
      <dsp:txXfrm>
        <a:off x="5994735" y="4521868"/>
        <a:ext cx="1866101" cy="1244515"/>
      </dsp:txXfrm>
    </dsp:sp>
    <dsp:sp modelId="{1F46D4D3-B4D5-411A-A08B-54A3C6A30661}">
      <dsp:nvSpPr>
        <dsp:cNvPr id="0" name=""/>
        <dsp:cNvSpPr/>
      </dsp:nvSpPr>
      <dsp:spPr>
        <a:xfrm>
          <a:off x="3575520" y="4720888"/>
          <a:ext cx="1728261" cy="863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Chapter 45. Mental Health. Subchapters I - V (§§ 1101-1204) </a:t>
          </a:r>
          <a:r>
            <a:rPr lang="en-US" sz="1400" b="1" i="1" u="sng" kern="1200" dirty="0"/>
            <a:t>Repealed </a:t>
          </a:r>
          <a:endParaRPr lang="en-VI" sz="1400" kern="1200" dirty="0"/>
        </a:p>
      </dsp:txBody>
      <dsp:txXfrm>
        <a:off x="3575520" y="4720888"/>
        <a:ext cx="1728261" cy="8639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52214-840C-4894-9F5E-72DCF5D834FB}">
      <dsp:nvSpPr>
        <dsp:cNvPr id="0" name=""/>
        <dsp:cNvSpPr/>
      </dsp:nvSpPr>
      <dsp:spPr>
        <a:xfrm>
          <a:off x="0" y="0"/>
          <a:ext cx="6021256" cy="5431510"/>
        </a:xfrm>
        <a:prstGeom prst="roundRect">
          <a:avLst>
            <a:gd name="adj" fmla="val 10000"/>
          </a:avLst>
        </a:prstGeom>
        <a:gradFill rotWithShape="0">
          <a:gsLst>
            <a:gs pos="0">
              <a:schemeClr val="accent2">
                <a:tint val="40000"/>
                <a:hueOff val="0"/>
                <a:satOff val="0"/>
                <a:lumOff val="0"/>
                <a:alphaOff val="0"/>
                <a:shade val="85000"/>
                <a:satMod val="130000"/>
              </a:schemeClr>
            </a:gs>
            <a:gs pos="34000">
              <a:schemeClr val="accent2">
                <a:tint val="40000"/>
                <a:hueOff val="0"/>
                <a:satOff val="0"/>
                <a:lumOff val="0"/>
                <a:alphaOff val="0"/>
                <a:shade val="87000"/>
                <a:satMod val="125000"/>
              </a:schemeClr>
            </a:gs>
            <a:gs pos="70000">
              <a:schemeClr val="accent2">
                <a:tint val="40000"/>
                <a:hueOff val="0"/>
                <a:satOff val="0"/>
                <a:lumOff val="0"/>
                <a:alphaOff val="0"/>
                <a:tint val="100000"/>
                <a:shade val="90000"/>
                <a:satMod val="130000"/>
              </a:schemeClr>
            </a:gs>
            <a:gs pos="100000">
              <a:schemeClr val="accent2">
                <a:tint val="40000"/>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0" kern="1200" dirty="0"/>
            <a:t>Original Code Sections Incorporated </a:t>
          </a:r>
          <a:endParaRPr lang="en-VI" sz="3300" b="0" kern="1200" dirty="0"/>
        </a:p>
      </dsp:txBody>
      <dsp:txXfrm>
        <a:off x="0" y="0"/>
        <a:ext cx="6021256" cy="1629453"/>
      </dsp:txXfrm>
    </dsp:sp>
    <dsp:sp modelId="{A2B266FD-6E7C-4B34-B47C-79816245E74F}">
      <dsp:nvSpPr>
        <dsp:cNvPr id="0" name=""/>
        <dsp:cNvSpPr/>
      </dsp:nvSpPr>
      <dsp:spPr>
        <a:xfrm>
          <a:off x="602125" y="1629585"/>
          <a:ext cx="4817004" cy="791255"/>
        </a:xfrm>
        <a:prstGeom prst="roundRect">
          <a:avLst>
            <a:gd name="adj" fmla="val 1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b="1" kern="1200" dirty="0"/>
            <a:t>Part I. Chapter 7. Maternal, Child Health, Physical Disability and Intellectual Disability Children's Services (§§ 151 — 153)</a:t>
          </a:r>
          <a:endParaRPr lang="en-VI" sz="1300" b="1" kern="1200" dirty="0"/>
        </a:p>
      </dsp:txBody>
      <dsp:txXfrm>
        <a:off x="625300" y="1652760"/>
        <a:ext cx="4770654" cy="744905"/>
      </dsp:txXfrm>
    </dsp:sp>
    <dsp:sp modelId="{4EBC84DE-9CED-4C52-83FC-9EC6CD553F03}">
      <dsp:nvSpPr>
        <dsp:cNvPr id="0" name=""/>
        <dsp:cNvSpPr/>
      </dsp:nvSpPr>
      <dsp:spPr>
        <a:xfrm>
          <a:off x="602125" y="2542573"/>
          <a:ext cx="4817004" cy="791255"/>
        </a:xfrm>
        <a:prstGeom prst="roundRect">
          <a:avLst>
            <a:gd name="adj" fmla="val 10000"/>
          </a:avLst>
        </a:prstGeom>
        <a:gradFill rotWithShape="0">
          <a:gsLst>
            <a:gs pos="0">
              <a:schemeClr val="accent2">
                <a:hueOff val="-316221"/>
                <a:satOff val="-8612"/>
                <a:lumOff val="-1699"/>
                <a:alphaOff val="0"/>
                <a:shade val="85000"/>
                <a:satMod val="130000"/>
              </a:schemeClr>
            </a:gs>
            <a:gs pos="34000">
              <a:schemeClr val="accent2">
                <a:hueOff val="-316221"/>
                <a:satOff val="-8612"/>
                <a:lumOff val="-1699"/>
                <a:alphaOff val="0"/>
                <a:shade val="87000"/>
                <a:satMod val="125000"/>
              </a:schemeClr>
            </a:gs>
            <a:gs pos="70000">
              <a:schemeClr val="accent2">
                <a:hueOff val="-316221"/>
                <a:satOff val="-8612"/>
                <a:lumOff val="-1699"/>
                <a:alphaOff val="0"/>
                <a:tint val="100000"/>
                <a:shade val="90000"/>
                <a:satMod val="130000"/>
              </a:schemeClr>
            </a:gs>
            <a:gs pos="100000">
              <a:schemeClr val="accent2">
                <a:hueOff val="-316221"/>
                <a:satOff val="-8612"/>
                <a:lumOff val="-169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Font typeface="Symbol" panose="05050102010706020507" pitchFamily="18" charset="2"/>
            <a:buNone/>
          </a:pPr>
          <a:r>
            <a:rPr lang="en-US" sz="1300" b="1" kern="1200" dirty="0"/>
            <a:t>Chapter 29. Subchapters IV. Civil Commitment and Rehabilitation of Narcotic Addicts (§§ 661 — 666) and Subchapter V. Civil Commitment of Persons Not Charged with Any Criminal Offense (§§ 681 — 696); </a:t>
          </a:r>
          <a:endParaRPr lang="en-VI" sz="1300" b="1" kern="1200" dirty="0"/>
        </a:p>
      </dsp:txBody>
      <dsp:txXfrm>
        <a:off x="625300" y="2565748"/>
        <a:ext cx="4770654" cy="744905"/>
      </dsp:txXfrm>
    </dsp:sp>
    <dsp:sp modelId="{08F5FD98-F4C1-43B6-9399-0233E46B2C47}">
      <dsp:nvSpPr>
        <dsp:cNvPr id="0" name=""/>
        <dsp:cNvSpPr/>
      </dsp:nvSpPr>
      <dsp:spPr>
        <a:xfrm>
          <a:off x="602125" y="3455560"/>
          <a:ext cx="4817004" cy="791255"/>
        </a:xfrm>
        <a:prstGeom prst="roundRect">
          <a:avLst>
            <a:gd name="adj" fmla="val 10000"/>
          </a:avLst>
        </a:prstGeom>
        <a:gradFill rotWithShape="0">
          <a:gsLst>
            <a:gs pos="0">
              <a:schemeClr val="accent2">
                <a:hueOff val="-632441"/>
                <a:satOff val="-17223"/>
                <a:lumOff val="-3399"/>
                <a:alphaOff val="0"/>
                <a:shade val="85000"/>
                <a:satMod val="130000"/>
              </a:schemeClr>
            </a:gs>
            <a:gs pos="34000">
              <a:schemeClr val="accent2">
                <a:hueOff val="-632441"/>
                <a:satOff val="-17223"/>
                <a:lumOff val="-3399"/>
                <a:alphaOff val="0"/>
                <a:shade val="87000"/>
                <a:satMod val="125000"/>
              </a:schemeClr>
            </a:gs>
            <a:gs pos="70000">
              <a:schemeClr val="accent2">
                <a:hueOff val="-632441"/>
                <a:satOff val="-17223"/>
                <a:lumOff val="-3399"/>
                <a:alphaOff val="0"/>
                <a:tint val="100000"/>
                <a:shade val="90000"/>
                <a:satMod val="130000"/>
              </a:schemeClr>
            </a:gs>
            <a:gs pos="100000">
              <a:schemeClr val="accent2">
                <a:hueOff val="-632441"/>
                <a:satOff val="-17223"/>
                <a:lumOff val="-339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b="1" kern="1200" dirty="0"/>
            <a:t>VIII. Mental Retardation Facilities and Community Health Centers Construction Act (</a:t>
          </a:r>
          <a:r>
            <a:rPr lang="en-US" sz="1300" b="1" kern="1200" dirty="0" err="1"/>
            <a:t>Chs</a:t>
          </a:r>
          <a:r>
            <a:rPr lang="en-US" sz="1300" b="1" kern="1200" dirty="0"/>
            <a:t>. 73 — 74)</a:t>
          </a:r>
          <a:endParaRPr lang="en-VI" sz="1300" b="1" kern="1200" dirty="0"/>
        </a:p>
      </dsp:txBody>
      <dsp:txXfrm>
        <a:off x="625300" y="3478735"/>
        <a:ext cx="4770654" cy="744905"/>
      </dsp:txXfrm>
    </dsp:sp>
    <dsp:sp modelId="{98554152-16C8-4A90-9650-85D49EF4D0E0}">
      <dsp:nvSpPr>
        <dsp:cNvPr id="0" name=""/>
        <dsp:cNvSpPr/>
      </dsp:nvSpPr>
      <dsp:spPr>
        <a:xfrm>
          <a:off x="602125" y="4368547"/>
          <a:ext cx="4817004" cy="791255"/>
        </a:xfrm>
        <a:prstGeom prst="roundRect">
          <a:avLst>
            <a:gd name="adj" fmla="val 10000"/>
          </a:avLst>
        </a:prstGeom>
        <a:gradFill rotWithShape="0">
          <a:gsLst>
            <a:gs pos="0">
              <a:schemeClr val="accent2">
                <a:hueOff val="-948662"/>
                <a:satOff val="-25835"/>
                <a:lumOff val="-5098"/>
                <a:alphaOff val="0"/>
                <a:shade val="85000"/>
                <a:satMod val="130000"/>
              </a:schemeClr>
            </a:gs>
            <a:gs pos="34000">
              <a:schemeClr val="accent2">
                <a:hueOff val="-948662"/>
                <a:satOff val="-25835"/>
                <a:lumOff val="-5098"/>
                <a:alphaOff val="0"/>
                <a:shade val="87000"/>
                <a:satMod val="125000"/>
              </a:schemeClr>
            </a:gs>
            <a:gs pos="70000">
              <a:schemeClr val="accent2">
                <a:hueOff val="-948662"/>
                <a:satOff val="-25835"/>
                <a:lumOff val="-5098"/>
                <a:alphaOff val="0"/>
                <a:tint val="100000"/>
                <a:shade val="90000"/>
                <a:satMod val="130000"/>
              </a:schemeClr>
            </a:gs>
            <a:gs pos="100000">
              <a:schemeClr val="accent2">
                <a:hueOff val="-948662"/>
                <a:satOff val="-25835"/>
                <a:lumOff val="-5098"/>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Font typeface="Symbol" panose="05050102010706020507" pitchFamily="18" charset="2"/>
            <a:buNone/>
          </a:pPr>
          <a:r>
            <a:rPr lang="en-US" sz="1300" b="1" kern="1200" dirty="0"/>
            <a:t>Title 5, Subtitle 3 Criminal Procedure; Chapter 309 Conduct of Trial -  Section 3637 Mental Illness of Defendant </a:t>
          </a:r>
          <a:endParaRPr lang="en-VI" sz="1300" b="1" kern="1200" dirty="0"/>
        </a:p>
      </dsp:txBody>
      <dsp:txXfrm>
        <a:off x="625300" y="4391722"/>
        <a:ext cx="4770654" cy="7449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D40C2-7FA4-4CBE-B4B0-0AC456C7F9B1}">
      <dsp:nvSpPr>
        <dsp:cNvPr id="0" name=""/>
        <dsp:cNvSpPr/>
      </dsp:nvSpPr>
      <dsp:spPr>
        <a:xfrm rot="4591168">
          <a:off x="1022147" y="1615302"/>
          <a:ext cx="7007434" cy="4886811"/>
        </a:xfrm>
        <a:prstGeom prst="swooshArrow">
          <a:avLst>
            <a:gd name="adj1" fmla="val 16310"/>
            <a:gd name="adj2" fmla="val 31370"/>
          </a:avLst>
        </a:prstGeom>
        <a:solidFill>
          <a:schemeClr val="accent3">
            <a:hueOff val="0"/>
            <a:satOff val="0"/>
            <a:lumOff val="0"/>
            <a:alphaOff val="0"/>
          </a:schemeClr>
        </a:solidFill>
        <a:ln>
          <a:noFill/>
        </a:ln>
        <a:effectLst>
          <a:outerShdw blurRad="38100" dist="25400" dir="2700000" algn="br" rotWithShape="0">
            <a:srgbClr val="000000">
              <a:alpha val="6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1C1BB7A-7D35-459B-98D5-3C516C67A72B}">
      <dsp:nvSpPr>
        <dsp:cNvPr id="0" name=""/>
        <dsp:cNvSpPr/>
      </dsp:nvSpPr>
      <dsp:spPr>
        <a:xfrm>
          <a:off x="3654879" y="2176298"/>
          <a:ext cx="176959" cy="176959"/>
        </a:xfrm>
        <a:prstGeom prst="ellipse">
          <a:avLst/>
        </a:prstGeom>
        <a:solidFill>
          <a:schemeClr val="accent3">
            <a:tint val="40000"/>
            <a:hueOff val="0"/>
            <a:satOff val="0"/>
            <a:lumOff val="0"/>
            <a:alphaOff val="0"/>
          </a:schemeClr>
        </a:solidFill>
        <a:ln>
          <a:noFill/>
        </a:ln>
        <a:effectLst>
          <a:outerShdw blurRad="38100" dist="25400" dir="2700000" algn="br" rotWithShape="0">
            <a:srgbClr val="000000">
              <a:alpha val="60000"/>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3DD9F59-AA28-40C4-9B67-7F45B3DDF929}">
      <dsp:nvSpPr>
        <dsp:cNvPr id="0" name=""/>
        <dsp:cNvSpPr/>
      </dsp:nvSpPr>
      <dsp:spPr>
        <a:xfrm>
          <a:off x="4655551" y="3005046"/>
          <a:ext cx="176959" cy="176959"/>
        </a:xfrm>
        <a:prstGeom prst="ellipse">
          <a:avLst/>
        </a:prstGeom>
        <a:solidFill>
          <a:schemeClr val="accent3">
            <a:tint val="40000"/>
            <a:hueOff val="0"/>
            <a:satOff val="0"/>
            <a:lumOff val="0"/>
            <a:alphaOff val="0"/>
          </a:schemeClr>
        </a:solidFill>
        <a:ln>
          <a:noFill/>
        </a:ln>
        <a:effectLst>
          <a:outerShdw blurRad="38100" dist="25400" dir="2700000" algn="br" rotWithShape="0">
            <a:srgbClr val="000000">
              <a:alpha val="60000"/>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FB20296-3A60-49B2-A89F-DA1D7DC07B91}">
      <dsp:nvSpPr>
        <dsp:cNvPr id="0" name=""/>
        <dsp:cNvSpPr/>
      </dsp:nvSpPr>
      <dsp:spPr>
        <a:xfrm>
          <a:off x="5370196" y="3881346"/>
          <a:ext cx="176959" cy="176959"/>
        </a:xfrm>
        <a:prstGeom prst="ellipse">
          <a:avLst/>
        </a:prstGeom>
        <a:solidFill>
          <a:schemeClr val="accent3">
            <a:tint val="40000"/>
            <a:hueOff val="0"/>
            <a:satOff val="0"/>
            <a:lumOff val="0"/>
            <a:alphaOff val="0"/>
          </a:schemeClr>
        </a:solidFill>
        <a:ln>
          <a:noFill/>
        </a:ln>
        <a:effectLst>
          <a:outerShdw blurRad="38100" dist="25400" dir="2700000" algn="br" rotWithShape="0">
            <a:srgbClr val="000000">
              <a:alpha val="60000"/>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430F3DE-5F22-4AF1-9556-6F875A92980D}">
      <dsp:nvSpPr>
        <dsp:cNvPr id="0" name=""/>
        <dsp:cNvSpPr/>
      </dsp:nvSpPr>
      <dsp:spPr>
        <a:xfrm>
          <a:off x="0" y="1487643"/>
          <a:ext cx="2341692" cy="1298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l"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Crisis Intervention </a:t>
          </a:r>
          <a:endParaRPr lang="en-VI" sz="1800" b="1"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Protective Custody </a:t>
          </a:r>
          <a:endParaRPr lang="en-VI" sz="1400" b="1"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Involuntary Treatment </a:t>
          </a:r>
          <a:endParaRPr lang="en-VI" sz="1400" b="1"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Progressive Treatment Program </a:t>
          </a:r>
          <a:endParaRPr lang="en-VI" sz="1400" b="1"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Behavioral Health Training</a:t>
          </a:r>
          <a:endParaRPr lang="en-VI" sz="1400" b="1"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Behavioral Health Policies for Children and Young Adults  </a:t>
          </a:r>
          <a:endParaRPr lang="en-VI" sz="1400" b="1" kern="1200" dirty="0">
            <a:effectLst>
              <a:outerShdw blurRad="38100" dist="38100" dir="2700000" algn="tl">
                <a:srgbClr val="000000">
                  <a:alpha val="43137"/>
                </a:srgbClr>
              </a:outerShdw>
            </a:effectLst>
          </a:endParaRPr>
        </a:p>
      </dsp:txBody>
      <dsp:txXfrm>
        <a:off x="0" y="1487643"/>
        <a:ext cx="2341692" cy="1298786"/>
      </dsp:txXfrm>
    </dsp:sp>
    <dsp:sp modelId="{362C5969-1C96-4A13-A8D1-7DEC651C81DA}">
      <dsp:nvSpPr>
        <dsp:cNvPr id="0" name=""/>
        <dsp:cNvSpPr/>
      </dsp:nvSpPr>
      <dsp:spPr>
        <a:xfrm>
          <a:off x="4076783" y="452321"/>
          <a:ext cx="4821745" cy="1298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l"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Behavioral Health, Mental Health, Developmental Disability, Alcohol or Substance Abuse Treatment Facility </a:t>
          </a:r>
          <a:endParaRPr lang="en-VI" sz="1800" b="1"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Transfer,</a:t>
          </a:r>
          <a:endParaRPr lang="en-VI" sz="1400" b="1"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Transportation,</a:t>
          </a:r>
          <a:endParaRPr lang="en-VI" sz="1400" b="1"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Support </a:t>
          </a:r>
          <a:endParaRPr lang="en-VI" sz="1400" b="1"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Maintenance and Care of Patients </a:t>
          </a:r>
          <a:endParaRPr lang="en-VI" sz="1400" b="1" kern="1200" dirty="0">
            <a:effectLst>
              <a:outerShdw blurRad="38100" dist="38100" dir="2700000" algn="tl">
                <a:srgbClr val="000000">
                  <a:alpha val="43137"/>
                </a:srgbClr>
              </a:outerShdw>
            </a:effectLst>
          </a:endParaRPr>
        </a:p>
      </dsp:txBody>
      <dsp:txXfrm>
        <a:off x="4076783" y="452321"/>
        <a:ext cx="4821745" cy="1298786"/>
      </dsp:txXfrm>
    </dsp:sp>
    <dsp:sp modelId="{0B2432D8-EFB7-4767-B169-CF94AE07574E}">
      <dsp:nvSpPr>
        <dsp:cNvPr id="0" name=""/>
        <dsp:cNvSpPr/>
      </dsp:nvSpPr>
      <dsp:spPr>
        <a:xfrm>
          <a:off x="432893" y="4497145"/>
          <a:ext cx="3839537" cy="1298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l"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Hospitalization – Prisoners, Persons Due for Release, Sexually Dangerous Person</a:t>
          </a:r>
          <a:endParaRPr lang="en-VI" sz="1800" b="1"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Mental Health &amp; Behavioral Health:</a:t>
          </a:r>
          <a:endParaRPr lang="en-VI" sz="1400" b="1" kern="1200" dirty="0">
            <a:effectLst>
              <a:outerShdw blurRad="38100" dist="38100" dir="2700000" algn="tl">
                <a:srgbClr val="000000">
                  <a:alpha val="43137"/>
                </a:srgbClr>
              </a:outerShdw>
            </a:effectLst>
          </a:endParaRPr>
        </a:p>
        <a:p>
          <a:pPr marL="228600" lvl="2"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Commitment</a:t>
          </a:r>
          <a:endParaRPr lang="en-VI" sz="1400" b="1" kern="1200" dirty="0">
            <a:effectLst>
              <a:outerShdw blurRad="38100" dist="38100" dir="2700000" algn="tl">
                <a:srgbClr val="000000">
                  <a:alpha val="43137"/>
                </a:srgbClr>
              </a:outerShdw>
            </a:effectLst>
          </a:endParaRPr>
        </a:p>
        <a:p>
          <a:pPr marL="228600" lvl="2"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Examination</a:t>
          </a:r>
          <a:endParaRPr lang="en-VI" sz="1400" b="1" kern="1200" dirty="0">
            <a:effectLst>
              <a:outerShdw blurRad="38100" dist="38100" dir="2700000" algn="tl">
                <a:srgbClr val="000000">
                  <a:alpha val="43137"/>
                </a:srgbClr>
              </a:outerShdw>
            </a:effectLst>
          </a:endParaRPr>
        </a:p>
        <a:p>
          <a:pPr marL="228600" lvl="2"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Hearings</a:t>
          </a:r>
          <a:endParaRPr lang="en-VI" sz="1400" b="1" kern="1200" dirty="0">
            <a:effectLst>
              <a:outerShdw blurRad="38100" dist="38100" dir="2700000" algn="tl">
                <a:srgbClr val="000000">
                  <a:alpha val="43137"/>
                </a:srgbClr>
              </a:outerShdw>
            </a:effectLst>
          </a:endParaRPr>
        </a:p>
        <a:p>
          <a:pPr marL="228600" lvl="2"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Competency</a:t>
          </a:r>
          <a:endParaRPr lang="en-VI" sz="1400" b="1" kern="1200" dirty="0">
            <a:effectLst>
              <a:outerShdw blurRad="38100" dist="38100" dir="2700000" algn="tl">
                <a:srgbClr val="000000">
                  <a:alpha val="43137"/>
                </a:srgbClr>
              </a:outerShdw>
            </a:effectLst>
          </a:endParaRPr>
        </a:p>
        <a:p>
          <a:pPr marL="228600" lvl="2"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Insanity</a:t>
          </a:r>
          <a:endParaRPr lang="en-VI" sz="1400" b="1" kern="1200" dirty="0">
            <a:effectLst>
              <a:outerShdw blurRad="38100" dist="38100" dir="2700000" algn="tl">
                <a:srgbClr val="000000">
                  <a:alpha val="43137"/>
                </a:srgbClr>
              </a:outerShdw>
            </a:effectLst>
          </a:endParaRPr>
        </a:p>
      </dsp:txBody>
      <dsp:txXfrm>
        <a:off x="432893" y="4497145"/>
        <a:ext cx="3839537" cy="1298786"/>
      </dsp:txXfrm>
    </dsp:sp>
    <dsp:sp modelId="{4FCFB69D-AA0C-4F2B-9DE7-ED9DE45D9276}">
      <dsp:nvSpPr>
        <dsp:cNvPr id="0" name=""/>
        <dsp:cNvSpPr/>
      </dsp:nvSpPr>
      <dsp:spPr>
        <a:xfrm>
          <a:off x="6127219" y="3198359"/>
          <a:ext cx="2946622" cy="1298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Telepsychology and Telehealth</a:t>
          </a:r>
          <a:endParaRPr lang="en-VI" sz="1800" b="1" kern="1200" dirty="0">
            <a:effectLst>
              <a:outerShdw blurRad="38100" dist="38100" dir="2700000" algn="tl">
                <a:srgbClr val="000000">
                  <a:alpha val="43137"/>
                </a:srgbClr>
              </a:outerShdw>
            </a:effectLst>
          </a:endParaRPr>
        </a:p>
      </dsp:txBody>
      <dsp:txXfrm>
        <a:off x="6127219" y="3198359"/>
        <a:ext cx="2946622" cy="1298786"/>
      </dsp:txXfrm>
    </dsp:sp>
    <dsp:sp modelId="{7FB0A15E-ACFB-4C0E-919D-1A2A8F48527C}">
      <dsp:nvSpPr>
        <dsp:cNvPr id="0" name=""/>
        <dsp:cNvSpPr/>
      </dsp:nvSpPr>
      <dsp:spPr>
        <a:xfrm>
          <a:off x="4503631" y="6651034"/>
          <a:ext cx="4464578" cy="1298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Intellectual and Developmental Disabilities </a:t>
          </a:r>
          <a:endParaRPr lang="en-VI" sz="1800" b="1" kern="1200" dirty="0">
            <a:effectLst>
              <a:outerShdw blurRad="38100" dist="38100" dir="2700000" algn="tl">
                <a:srgbClr val="000000">
                  <a:alpha val="43137"/>
                </a:srgbClr>
              </a:outerShdw>
            </a:effectLst>
          </a:endParaRPr>
        </a:p>
      </dsp:txBody>
      <dsp:txXfrm>
        <a:off x="4503631" y="6651034"/>
        <a:ext cx="4464578" cy="1298786"/>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4/21/2020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4/21/2020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4/21/2020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4/21/2020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4/21/2020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4/21/2020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4/21/2020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4/21/2020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4/21/2020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4/21/2020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4/21/2020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4/21/2020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4.gif"/><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3.gif"/><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7.png"/><Relationship Id="rId7" Type="http://schemas.openxmlformats.org/officeDocument/2006/relationships/slide" Target="slide9.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slide" Target="slide13.xml"/><Relationship Id="rId5" Type="http://schemas.openxmlformats.org/officeDocument/2006/relationships/image" Target="../media/image9.png"/><Relationship Id="rId10" Type="http://schemas.openxmlformats.org/officeDocument/2006/relationships/slide" Target="slide12.xml"/><Relationship Id="rId4" Type="http://schemas.openxmlformats.org/officeDocument/2006/relationships/image" Target="../media/image8.png"/><Relationship Id="rId9" Type="http://schemas.openxmlformats.org/officeDocument/2006/relationships/slide" Target="slide11.xml"/></Relationships>
</file>

<file path=ppt/slides/_rels/slide9.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dirty="0"/>
              <a:t>From Mental Health to…</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4DB2CEEE-495F-405A-B817-4DB3D5B1E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0581" y="-19322"/>
            <a:ext cx="1123745" cy="954744"/>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935422"/>
            <a:ext cx="6523875" cy="5797882"/>
          </a:xfrm>
        </p:spPr>
        <p:style>
          <a:lnRef idx="0">
            <a:schemeClr val="dk1"/>
          </a:lnRef>
          <a:fillRef idx="3">
            <a:schemeClr val="dk1"/>
          </a:fillRef>
          <a:effectRef idx="3">
            <a:schemeClr val="dk1"/>
          </a:effectRef>
          <a:fontRef idx="minor">
            <a:schemeClr val="lt1"/>
          </a:fontRef>
        </p:style>
        <p:txBody>
          <a:bodyPr anchor="ctr">
            <a:normAutofit/>
          </a:bodyPr>
          <a:lstStyle/>
          <a:p>
            <a:pPr algn="ctr"/>
            <a:r>
              <a:rPr lang="en-US" sz="5400" b="1" dirty="0">
                <a:effectLst>
                  <a:outerShdw blurRad="38100" dist="38100" dir="2700000" algn="tl">
                    <a:srgbClr val="000000">
                      <a:alpha val="43137"/>
                    </a:srgbClr>
                  </a:outerShdw>
                </a:effectLst>
                <a:highlight>
                  <a:srgbClr val="FFFF00"/>
                </a:highlight>
              </a:rPr>
              <a:t>THE Behavioral Health and Developmental Disability Act of 2020</a:t>
            </a:r>
          </a:p>
        </p:txBody>
      </p:sp>
      <p:sp>
        <p:nvSpPr>
          <p:cNvPr id="8" name="Rectangle 7">
            <a:extLst>
              <a:ext uri="{FF2B5EF4-FFF2-40B4-BE49-F238E27FC236}">
                <a16:creationId xmlns:a16="http://schemas.microsoft.com/office/drawing/2014/main" id="{8FD140C3-56E9-4E16-B586-6056B3253089}"/>
              </a:ext>
            </a:extLst>
          </p:cNvPr>
          <p:cNvSpPr/>
          <p:nvPr/>
        </p:nvSpPr>
        <p:spPr>
          <a:xfrm>
            <a:off x="0" y="6570105"/>
            <a:ext cx="4635314" cy="326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By: Sansara A. Cannon Esq.</a:t>
            </a:r>
            <a:endParaRPr lang="en-VI" i="1" dirty="0"/>
          </a:p>
        </p:txBody>
      </p:sp>
    </p:spTree>
    <p:extLst>
      <p:ext uri="{BB962C8B-B14F-4D97-AF65-F5344CB8AC3E}">
        <p14:creationId xmlns:p14="http://schemas.microsoft.com/office/powerpoint/2010/main" val="404373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
                                        </p:tgtEl>
                                      </p:cBhvr>
                                      <p:by x="50000" y="50000"/>
                                    </p:animScale>
                                  </p:childTnLst>
                                </p:cTn>
                              </p:par>
                            </p:childTnLst>
                          </p:cTn>
                        </p:par>
                        <p:par>
                          <p:cTn id="7" fill="hold">
                            <p:stCondLst>
                              <p:cond delay="2000"/>
                            </p:stCondLst>
                            <p:childTnLst>
                              <p:par>
                                <p:cTn id="8" presetID="42" presetClass="entr" presetSubtype="0" fill="hold" grpId="0" nodeType="after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1000"/>
                                        <p:tgtEl>
                                          <p:spTgt spid="3">
                                            <p:bg/>
                                          </p:spTgt>
                                        </p:tgtEl>
                                      </p:cBhvr>
                                    </p:animEffect>
                                    <p:anim calcmode="lin" valueType="num">
                                      <p:cBhvr>
                                        <p:cTn id="11" dur="1000" fill="hold"/>
                                        <p:tgtEl>
                                          <p:spTgt spid="3">
                                            <p:bg/>
                                          </p:spTgt>
                                        </p:tgtEl>
                                        <p:attrNameLst>
                                          <p:attrName>ppt_x</p:attrName>
                                        </p:attrNameLst>
                                      </p:cBhvr>
                                      <p:tavLst>
                                        <p:tav tm="0">
                                          <p:val>
                                            <p:strVal val="#ppt_x"/>
                                          </p:val>
                                        </p:tav>
                                        <p:tav tm="100000">
                                          <p:val>
                                            <p:strVal val="#ppt_x"/>
                                          </p:val>
                                        </p:tav>
                                      </p:tavLst>
                                    </p:anim>
                                    <p:anim calcmode="lin" valueType="num">
                                      <p:cBhvr>
                                        <p:cTn id="12"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3" fill="hold">
                            <p:stCondLst>
                              <p:cond delay="3000"/>
                            </p:stCondLst>
                            <p:childTnLst>
                              <p:par>
                                <p:cTn id="14" presetID="42"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3A4C2D0A-6495-4DC6-9FF0-E00C9C435AB3}"/>
              </a:ext>
            </a:extLst>
          </p:cNvPr>
          <p:cNvSpPr>
            <a:spLocks noGrp="1"/>
          </p:cNvSpPr>
          <p:nvPr>
            <p:ph type="title"/>
          </p:nvPr>
        </p:nvSpPr>
        <p:spPr>
          <a:xfrm>
            <a:off x="420645" y="1591601"/>
            <a:ext cx="3517567" cy="2093975"/>
          </a:xfrm>
        </p:spPr>
        <p:txBody>
          <a:bodyPr anchor="b">
            <a:noAutofit/>
          </a:bodyPr>
          <a:lstStyle/>
          <a:p>
            <a:r>
              <a:rPr lang="en-US" sz="2000" dirty="0"/>
              <a:t>Subchapter II. Divisions, Programs, Treatment, Patient Rights (§§1010-1040) </a:t>
            </a:r>
            <a:br>
              <a:rPr lang="en-US" sz="1600" dirty="0"/>
            </a:br>
            <a:br>
              <a:rPr lang="en-US" sz="1600" dirty="0"/>
            </a:br>
            <a:r>
              <a:rPr lang="en-US" sz="2000" dirty="0"/>
              <a:t>Subchapter III. Behavioral Health, Mental Health, Developmental Disability, Alcohol or Substance Abuse Facility (§§ 1041-1044) </a:t>
            </a:r>
            <a:br>
              <a:rPr lang="en-US" sz="2000" dirty="0"/>
            </a:br>
            <a:endParaRPr lang="en-US" sz="1600" dirty="0"/>
          </a:p>
        </p:txBody>
      </p:sp>
      <p:pic>
        <p:nvPicPr>
          <p:cNvPr id="10" name="Picture Placeholder 9" descr="A screenshot of a cell phone&#10;&#10;Description automatically generated">
            <a:extLst>
              <a:ext uri="{FF2B5EF4-FFF2-40B4-BE49-F238E27FC236}">
                <a16:creationId xmlns:a16="http://schemas.microsoft.com/office/drawing/2014/main" id="{5DA5CC43-87EC-4938-AA55-1A15DA229AE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5464" b="-2"/>
          <a:stretch/>
        </p:blipFill>
        <p:spPr>
          <a:xfrm>
            <a:off x="4967910" y="259307"/>
            <a:ext cx="6803445" cy="6076333"/>
          </a:xfrm>
          <a:prstGeom prst="rect">
            <a:avLst/>
          </a:prstGeom>
          <a:ln>
            <a:noFill/>
          </a:ln>
          <a:effectLst>
            <a:outerShdw blurRad="292100" dist="139700" dir="2700000" algn="tl" rotWithShape="0">
              <a:srgbClr val="333333">
                <a:alpha val="65000"/>
              </a:srgbClr>
            </a:outerShdw>
          </a:effectLst>
        </p:spPr>
      </p:pic>
      <p:sp>
        <p:nvSpPr>
          <p:cNvPr id="18" name="Text Placeholder 3">
            <a:extLst>
              <a:ext uri="{FF2B5EF4-FFF2-40B4-BE49-F238E27FC236}">
                <a16:creationId xmlns:a16="http://schemas.microsoft.com/office/drawing/2014/main" id="{F8A55886-09FC-434F-8329-B527F54DE8C0}"/>
              </a:ext>
            </a:extLst>
          </p:cNvPr>
          <p:cNvSpPr>
            <a:spLocks noGrp="1"/>
          </p:cNvSpPr>
          <p:nvPr>
            <p:ph type="body" sz="half" idx="2"/>
          </p:nvPr>
        </p:nvSpPr>
        <p:spPr>
          <a:xfrm>
            <a:off x="420645" y="3685576"/>
            <a:ext cx="3987582" cy="2892645"/>
          </a:xfrm>
        </p:spPr>
        <p:txBody>
          <a:bodyPr>
            <a:normAutofit fontScale="85000" lnSpcReduction="20000"/>
          </a:bodyPr>
          <a:lstStyle/>
          <a:p>
            <a:r>
              <a:rPr lang="en-US" u="sng" dirty="0"/>
              <a:t>Key Provisions </a:t>
            </a:r>
          </a:p>
          <a:p>
            <a:pPr marL="285750" indent="-285750">
              <a:buFont typeface="Arial" panose="020B0604020202020204" pitchFamily="34" charset="0"/>
              <a:buChar char="•"/>
            </a:pPr>
            <a:r>
              <a:rPr lang="en-US" dirty="0">
                <a:solidFill>
                  <a:srgbClr val="FF0000"/>
                </a:solidFill>
              </a:rPr>
              <a:t>Involuntary Treatment</a:t>
            </a:r>
          </a:p>
          <a:p>
            <a:pPr marL="285750" indent="-285750">
              <a:buFont typeface="Arial" panose="020B0604020202020204" pitchFamily="34" charset="0"/>
              <a:buChar char="•"/>
            </a:pPr>
            <a:r>
              <a:rPr lang="en-US" dirty="0">
                <a:solidFill>
                  <a:srgbClr val="FF0000"/>
                </a:solidFill>
              </a:rPr>
              <a:t>Hospitalization Outside Territory </a:t>
            </a:r>
          </a:p>
          <a:p>
            <a:pPr marL="285750" indent="-285750">
              <a:buFont typeface="Arial" panose="020B0604020202020204" pitchFamily="34" charset="0"/>
              <a:buChar char="•"/>
            </a:pPr>
            <a:r>
              <a:rPr lang="en-US" dirty="0">
                <a:solidFill>
                  <a:srgbClr val="FF0000"/>
                </a:solidFill>
              </a:rPr>
              <a:t>Transportation, Maintenance, Support, and Care</a:t>
            </a:r>
          </a:p>
          <a:p>
            <a:pPr marL="285750" indent="-285750">
              <a:buFont typeface="Arial" panose="020B0604020202020204" pitchFamily="34" charset="0"/>
              <a:buChar char="•"/>
            </a:pPr>
            <a:r>
              <a:rPr lang="en-US" dirty="0">
                <a:solidFill>
                  <a:srgbClr val="FF0000"/>
                </a:solidFill>
              </a:rPr>
              <a:t>Patients Rights </a:t>
            </a:r>
          </a:p>
          <a:p>
            <a:pPr marL="285750" indent="-285750">
              <a:buFont typeface="Arial" panose="020B0604020202020204" pitchFamily="34" charset="0"/>
              <a:buChar char="•"/>
            </a:pPr>
            <a:r>
              <a:rPr lang="en-US" dirty="0">
                <a:solidFill>
                  <a:srgbClr val="FF0000"/>
                </a:solidFill>
              </a:rPr>
              <a:t>Discharge </a:t>
            </a:r>
          </a:p>
          <a:p>
            <a:pPr marL="285750" indent="-285750">
              <a:buFont typeface="Arial" panose="020B0604020202020204" pitchFamily="34" charset="0"/>
              <a:buChar char="•"/>
            </a:pPr>
            <a:r>
              <a:rPr lang="en-US" dirty="0">
                <a:solidFill>
                  <a:srgbClr val="FF0000"/>
                </a:solidFill>
              </a:rPr>
              <a:t>Behavioral Health Facility* </a:t>
            </a:r>
          </a:p>
        </p:txBody>
      </p:sp>
    </p:spTree>
    <p:extLst>
      <p:ext uri="{BB962C8B-B14F-4D97-AF65-F5344CB8AC3E}">
        <p14:creationId xmlns:p14="http://schemas.microsoft.com/office/powerpoint/2010/main" val="518596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03D3A3A-ADDF-4A79-A56E-57F179B25DCF}"/>
              </a:ext>
            </a:extLst>
          </p:cNvPr>
          <p:cNvSpPr>
            <a:spLocks noGrp="1"/>
          </p:cNvSpPr>
          <p:nvPr>
            <p:ph type="title"/>
          </p:nvPr>
        </p:nvSpPr>
        <p:spPr>
          <a:xfrm>
            <a:off x="643466" y="786383"/>
            <a:ext cx="3517567" cy="2093975"/>
          </a:xfrm>
        </p:spPr>
        <p:txBody>
          <a:bodyPr/>
          <a:lstStyle/>
          <a:p>
            <a:r>
              <a:rPr lang="en-US" dirty="0"/>
              <a:t>Key Provisions</a:t>
            </a:r>
          </a:p>
        </p:txBody>
      </p:sp>
      <p:pic>
        <p:nvPicPr>
          <p:cNvPr id="6" name="Picture Placeholder 5" descr="A screenshot of a cell phone&#10;&#10;Description automatically generated">
            <a:extLst>
              <a:ext uri="{FF2B5EF4-FFF2-40B4-BE49-F238E27FC236}">
                <a16:creationId xmlns:a16="http://schemas.microsoft.com/office/drawing/2014/main" id="{4EBDD258-9053-4764-BD82-B76D74359A4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 b="398"/>
          <a:stretch/>
        </p:blipFill>
        <p:spPr>
          <a:xfrm>
            <a:off x="4950904" y="337782"/>
            <a:ext cx="6922245" cy="6182436"/>
          </a:xfrm>
          <a:prstGeom prst="rect">
            <a:avLst/>
          </a:prstGeom>
          <a:ln>
            <a:noFill/>
          </a:ln>
          <a:effectLst>
            <a:outerShdw blurRad="292100" dist="139700" dir="2700000" algn="tl" rotWithShape="0">
              <a:srgbClr val="333333">
                <a:alpha val="65000"/>
              </a:srgbClr>
            </a:outerShdw>
          </a:effectLst>
        </p:spPr>
      </p:pic>
      <p:sp>
        <p:nvSpPr>
          <p:cNvPr id="13" name="Text Placeholder 3">
            <a:extLst>
              <a:ext uri="{FF2B5EF4-FFF2-40B4-BE49-F238E27FC236}">
                <a16:creationId xmlns:a16="http://schemas.microsoft.com/office/drawing/2014/main" id="{DD193349-1CEB-462F-A2D5-F733815470BE}"/>
              </a:ext>
            </a:extLst>
          </p:cNvPr>
          <p:cNvSpPr>
            <a:spLocks noGrp="1"/>
          </p:cNvSpPr>
          <p:nvPr>
            <p:ph type="body" sz="half" idx="2"/>
          </p:nvPr>
        </p:nvSpPr>
        <p:spPr>
          <a:xfrm>
            <a:off x="643465" y="3043050"/>
            <a:ext cx="3517567" cy="3064505"/>
          </a:xfrm>
        </p:spPr>
        <p:txBody>
          <a:bodyPr/>
          <a:lstStyle/>
          <a:p>
            <a:pPr marL="285750" indent="-285750">
              <a:buFont typeface="Arial" panose="020B0604020202020204" pitchFamily="34" charset="0"/>
              <a:buChar char="•"/>
            </a:pPr>
            <a:r>
              <a:rPr lang="en-US" dirty="0">
                <a:solidFill>
                  <a:srgbClr val="FF0000"/>
                </a:solidFill>
              </a:rPr>
              <a:t>Commitment </a:t>
            </a:r>
          </a:p>
          <a:p>
            <a:pPr marL="285750" indent="-285750">
              <a:buFont typeface="Arial" panose="020B0604020202020204" pitchFamily="34" charset="0"/>
              <a:buChar char="•"/>
            </a:pPr>
            <a:r>
              <a:rPr lang="en-US" dirty="0">
                <a:solidFill>
                  <a:srgbClr val="FF0000"/>
                </a:solidFill>
              </a:rPr>
              <a:t>Examination </a:t>
            </a:r>
          </a:p>
          <a:p>
            <a:pPr marL="285750" indent="-285750">
              <a:buFont typeface="Arial" panose="020B0604020202020204" pitchFamily="34" charset="0"/>
              <a:buChar char="•"/>
            </a:pPr>
            <a:r>
              <a:rPr lang="en-US" dirty="0">
                <a:solidFill>
                  <a:srgbClr val="FF0000"/>
                </a:solidFill>
              </a:rPr>
              <a:t>Competency </a:t>
            </a:r>
          </a:p>
          <a:p>
            <a:pPr marL="285750" indent="-285750">
              <a:buFont typeface="Arial" panose="020B0604020202020204" pitchFamily="34" charset="0"/>
              <a:buChar char="•"/>
            </a:pPr>
            <a:r>
              <a:rPr lang="en-US" dirty="0">
                <a:solidFill>
                  <a:srgbClr val="FF0000"/>
                </a:solidFill>
              </a:rPr>
              <a:t>Insanity </a:t>
            </a:r>
          </a:p>
          <a:p>
            <a:pPr marL="285750" indent="-285750">
              <a:buFont typeface="Arial" panose="020B0604020202020204" pitchFamily="34" charset="0"/>
              <a:buChar char="•"/>
            </a:pPr>
            <a:r>
              <a:rPr lang="en-US" dirty="0">
                <a:solidFill>
                  <a:srgbClr val="FF0000"/>
                </a:solidFill>
              </a:rPr>
              <a:t>Release </a:t>
            </a:r>
          </a:p>
        </p:txBody>
      </p:sp>
    </p:spTree>
    <p:extLst>
      <p:ext uri="{BB962C8B-B14F-4D97-AF65-F5344CB8AC3E}">
        <p14:creationId xmlns:p14="http://schemas.microsoft.com/office/powerpoint/2010/main" val="2440001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70C16-CE36-4273-B19D-8470B6E99E92}"/>
              </a:ext>
            </a:extLst>
          </p:cNvPr>
          <p:cNvSpPr>
            <a:spLocks noGrp="1"/>
          </p:cNvSpPr>
          <p:nvPr>
            <p:ph type="title"/>
          </p:nvPr>
        </p:nvSpPr>
        <p:spPr/>
        <p:txBody>
          <a:bodyPr/>
          <a:lstStyle/>
          <a:p>
            <a:r>
              <a:rPr lang="en-US" u="sng" dirty="0"/>
              <a:t>Chapter 46. Mental Health (</a:t>
            </a:r>
            <a:r>
              <a:rPr lang="en-US" u="sng" dirty="0" err="1"/>
              <a:t>Subchs</a:t>
            </a:r>
            <a:r>
              <a:rPr lang="en-US" u="sng" dirty="0"/>
              <a:t>. I – X)</a:t>
            </a:r>
            <a:br>
              <a:rPr lang="en-US" dirty="0"/>
            </a:br>
            <a:endParaRPr lang="en-VI" dirty="0"/>
          </a:p>
        </p:txBody>
      </p:sp>
      <p:pic>
        <p:nvPicPr>
          <p:cNvPr id="6" name="Content Placeholder 5" descr="A screenshot of a cell phone&#10;&#10;Description automatically generated">
            <a:extLst>
              <a:ext uri="{FF2B5EF4-FFF2-40B4-BE49-F238E27FC236}">
                <a16:creationId xmlns:a16="http://schemas.microsoft.com/office/drawing/2014/main" id="{2681A55C-3D8A-4F28-A9CE-4BC0C2BD74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51487" y="436728"/>
            <a:ext cx="7258543" cy="6086902"/>
          </a:xfrm>
          <a:prstGeom prst="rect">
            <a:avLst/>
          </a:prstGeom>
          <a:ln>
            <a:noFill/>
          </a:ln>
          <a:effectLst>
            <a:outerShdw blurRad="292100" dist="139700" dir="2700000" algn="tl" rotWithShape="0">
              <a:srgbClr val="333333">
                <a:alpha val="65000"/>
              </a:srgbClr>
            </a:outerShdw>
          </a:effectLst>
        </p:spPr>
      </p:pic>
      <p:sp>
        <p:nvSpPr>
          <p:cNvPr id="4" name="Text Placeholder 3">
            <a:extLst>
              <a:ext uri="{FF2B5EF4-FFF2-40B4-BE49-F238E27FC236}">
                <a16:creationId xmlns:a16="http://schemas.microsoft.com/office/drawing/2014/main" id="{BB834AE6-462E-4F8E-8936-9F44ECF49F9B}"/>
              </a:ext>
            </a:extLst>
          </p:cNvPr>
          <p:cNvSpPr>
            <a:spLocks noGrp="1"/>
          </p:cNvSpPr>
          <p:nvPr>
            <p:ph type="body" sz="half" idx="2"/>
          </p:nvPr>
        </p:nvSpPr>
        <p:spPr/>
        <p:txBody>
          <a:bodyPr/>
          <a:lstStyle/>
          <a:p>
            <a:r>
              <a:rPr lang="en-US" u="sng" dirty="0"/>
              <a:t>Key Provisions </a:t>
            </a:r>
          </a:p>
          <a:p>
            <a:pPr marL="285750" indent="-285750">
              <a:buFont typeface="Arial" panose="020B0604020202020204" pitchFamily="34" charset="0"/>
              <a:buChar char="•"/>
            </a:pPr>
            <a:r>
              <a:rPr lang="en-US" dirty="0">
                <a:solidFill>
                  <a:srgbClr val="FF0000"/>
                </a:solidFill>
              </a:rPr>
              <a:t>Mental Disease </a:t>
            </a:r>
          </a:p>
          <a:p>
            <a:pPr marL="285750" indent="-285750">
              <a:buFont typeface="Arial" panose="020B0604020202020204" pitchFamily="34" charset="0"/>
              <a:buChar char="•"/>
            </a:pPr>
            <a:r>
              <a:rPr lang="en-US" dirty="0">
                <a:solidFill>
                  <a:srgbClr val="FF0000"/>
                </a:solidFill>
              </a:rPr>
              <a:t>Hearings/ Determination</a:t>
            </a:r>
          </a:p>
          <a:p>
            <a:pPr marL="285750" indent="-285750">
              <a:buFont typeface="Arial" panose="020B0604020202020204" pitchFamily="34" charset="0"/>
              <a:buChar char="•"/>
            </a:pPr>
            <a:r>
              <a:rPr lang="en-US" dirty="0">
                <a:solidFill>
                  <a:srgbClr val="FF0000"/>
                </a:solidFill>
              </a:rPr>
              <a:t>Release </a:t>
            </a:r>
          </a:p>
          <a:p>
            <a:pPr marL="285750" indent="-285750">
              <a:buFont typeface="Arial" panose="020B0604020202020204" pitchFamily="34" charset="0"/>
              <a:buChar char="•"/>
            </a:pPr>
            <a:r>
              <a:rPr lang="en-US" dirty="0">
                <a:solidFill>
                  <a:srgbClr val="FF0000"/>
                </a:solidFill>
              </a:rPr>
              <a:t>Hospitalization of Imprisoned person, Person due for release, and civilly committed persons </a:t>
            </a:r>
            <a:endParaRPr lang="en-VI" dirty="0">
              <a:solidFill>
                <a:srgbClr val="FF0000"/>
              </a:solidFill>
            </a:endParaRPr>
          </a:p>
        </p:txBody>
      </p:sp>
    </p:spTree>
    <p:extLst>
      <p:ext uri="{BB962C8B-B14F-4D97-AF65-F5344CB8AC3E}">
        <p14:creationId xmlns:p14="http://schemas.microsoft.com/office/powerpoint/2010/main" val="1359917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51BB74E-D38F-4F33-84F2-488AA48271B8}"/>
              </a:ext>
            </a:extLst>
          </p:cNvPr>
          <p:cNvSpPr>
            <a:spLocks noGrp="1"/>
          </p:cNvSpPr>
          <p:nvPr>
            <p:ph type="title"/>
          </p:nvPr>
        </p:nvSpPr>
        <p:spPr>
          <a:xfrm>
            <a:off x="643466" y="786383"/>
            <a:ext cx="3517567" cy="2093975"/>
          </a:xfrm>
        </p:spPr>
        <p:txBody>
          <a:bodyPr/>
          <a:lstStyle/>
          <a:p>
            <a:r>
              <a:rPr lang="en-US" dirty="0"/>
              <a:t>Key Provisions </a:t>
            </a:r>
          </a:p>
        </p:txBody>
      </p:sp>
      <p:sp>
        <p:nvSpPr>
          <p:cNvPr id="13" name="Text Placeholder 3">
            <a:extLst>
              <a:ext uri="{FF2B5EF4-FFF2-40B4-BE49-F238E27FC236}">
                <a16:creationId xmlns:a16="http://schemas.microsoft.com/office/drawing/2014/main" id="{93B4A3BA-3648-4D76-A72B-6C8A0B9F4811}"/>
              </a:ext>
            </a:extLst>
          </p:cNvPr>
          <p:cNvSpPr>
            <a:spLocks noGrp="1"/>
          </p:cNvSpPr>
          <p:nvPr>
            <p:ph type="body" sz="half" idx="2"/>
          </p:nvPr>
        </p:nvSpPr>
        <p:spPr>
          <a:xfrm>
            <a:off x="643465" y="3043050"/>
            <a:ext cx="3517567" cy="3064505"/>
          </a:xfrm>
        </p:spPr>
        <p:txBody>
          <a:bodyPr/>
          <a:lstStyle/>
          <a:p>
            <a:pPr marL="285750" indent="-285750">
              <a:buFont typeface="Arial" panose="020B0604020202020204" pitchFamily="34" charset="0"/>
              <a:buChar char="•"/>
            </a:pPr>
            <a:r>
              <a:rPr lang="en-US" dirty="0">
                <a:solidFill>
                  <a:srgbClr val="FF0000"/>
                </a:solidFill>
              </a:rPr>
              <a:t>Telepsychology</a:t>
            </a:r>
          </a:p>
          <a:p>
            <a:pPr marL="285750" indent="-285750">
              <a:buFont typeface="Arial" panose="020B0604020202020204" pitchFamily="34" charset="0"/>
              <a:buChar char="•"/>
            </a:pPr>
            <a:r>
              <a:rPr lang="en-US" dirty="0">
                <a:solidFill>
                  <a:srgbClr val="FF0000"/>
                </a:solidFill>
              </a:rPr>
              <a:t>Protections for individuals with intellectual and developmental disabilities </a:t>
            </a:r>
          </a:p>
          <a:p>
            <a:pPr marL="285750" indent="-285750">
              <a:buFont typeface="Arial" panose="020B0604020202020204" pitchFamily="34" charset="0"/>
              <a:buChar char="•"/>
            </a:pPr>
            <a:r>
              <a:rPr lang="en-US" dirty="0">
                <a:solidFill>
                  <a:srgbClr val="FF0000"/>
                </a:solidFill>
              </a:rPr>
              <a:t>Children and Adult Behavioral Health polices and enforcements</a:t>
            </a:r>
          </a:p>
        </p:txBody>
      </p:sp>
      <p:pic>
        <p:nvPicPr>
          <p:cNvPr id="10" name="Content Placeholder 9" descr="A screenshot of a cell phone&#10;&#10;Description automatically generated">
            <a:extLst>
              <a:ext uri="{FF2B5EF4-FFF2-40B4-BE49-F238E27FC236}">
                <a16:creationId xmlns:a16="http://schemas.microsoft.com/office/drawing/2014/main" id="{B2D8D355-F9AB-4DD0-85E3-F8A3B0DE2A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7161" y="163773"/>
            <a:ext cx="7185746" cy="63189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9931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549393" y="827055"/>
            <a:ext cx="11093179" cy="3919600"/>
          </a:xfrm>
        </p:spPr>
        <p:txBody>
          <a:bodyPr anchor="ctr">
            <a:normAutofit fontScale="90000"/>
          </a:bodyPr>
          <a:lstStyle/>
          <a:p>
            <a:pPr lvl="0" algn="ctr"/>
            <a:r>
              <a:rPr lang="en-US" sz="4400" i="1" dirty="0">
                <a:solidFill>
                  <a:srgbClr val="FFFFFF"/>
                </a:solidFill>
              </a:rPr>
              <a:t>"Current Virgin Islands Law Does Not Deal With Developmental Disabilities and Scatters Mental Health and Some Behavioral Health Across the VI Code into Different Titles, Parts, and Chapters…”</a:t>
            </a:r>
            <a:br>
              <a:rPr lang="en-US" sz="4400" i="1" dirty="0">
                <a:solidFill>
                  <a:srgbClr val="FFFFFF"/>
                </a:solidFill>
              </a:rPr>
            </a:br>
            <a:br>
              <a:rPr lang="en-US" sz="4400" i="1" dirty="0">
                <a:solidFill>
                  <a:srgbClr val="FFFFFF"/>
                </a:solidFill>
              </a:rPr>
            </a:br>
            <a:r>
              <a:rPr lang="en-US" sz="4400" i="1" dirty="0">
                <a:solidFill>
                  <a:srgbClr val="FFFFFF"/>
                </a:solidFill>
              </a:rPr>
              <a:t>“</a:t>
            </a:r>
            <a:r>
              <a:rPr lang="en-US" sz="4400" i="1" u="sng" dirty="0">
                <a:solidFill>
                  <a:srgbClr val="FFFFFF"/>
                </a:solidFill>
              </a:rPr>
              <a:t>So nothing is in one place? Correct! - </a:t>
            </a:r>
            <a:r>
              <a:rPr lang="en-US" sz="4400" i="1" dirty="0">
                <a:solidFill>
                  <a:srgbClr val="FFFFFF"/>
                </a:solidFill>
              </a:rPr>
              <a:t>#HARDREAD”</a:t>
            </a:r>
            <a:br>
              <a:rPr lang="en-US" sz="4800" i="1" dirty="0">
                <a:solidFill>
                  <a:srgbClr val="FFFFFF"/>
                </a:solidFill>
              </a:rPr>
            </a:br>
            <a:endParaRPr lang="en-US" sz="48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310896" y="5044440"/>
            <a:ext cx="11612880" cy="1905000"/>
          </a:xfrm>
          <a:noFill/>
          <a:ln>
            <a:noFill/>
          </a:ln>
        </p:spPr>
        <p:style>
          <a:lnRef idx="0">
            <a:scrgbClr r="0" g="0" b="0"/>
          </a:lnRef>
          <a:fillRef idx="0">
            <a:scrgbClr r="0" g="0" b="0"/>
          </a:fillRef>
          <a:effectRef idx="0">
            <a:scrgbClr r="0" g="0" b="0"/>
          </a:effectRef>
          <a:fontRef idx="minor">
            <a:schemeClr val="dk1"/>
          </a:fontRef>
        </p:style>
        <p:txBody>
          <a:bodyPr>
            <a:normAutofit fontScale="70000" lnSpcReduction="20000"/>
          </a:bodyPr>
          <a:lstStyle/>
          <a:p>
            <a:pPr algn="ctr"/>
            <a:r>
              <a:rPr lang="en-US" sz="2800" b="1" dirty="0">
                <a:effectLst>
                  <a:outerShdw blurRad="38100" dist="38100" dir="2700000" algn="tl">
                    <a:srgbClr val="000000">
                      <a:alpha val="43137"/>
                    </a:srgbClr>
                  </a:outerShdw>
                </a:effectLst>
                <a:highlight>
                  <a:srgbClr val="FFFF00"/>
                </a:highlight>
              </a:rPr>
              <a:t>new Behavioral Health and Developmental Disability Act –</a:t>
            </a:r>
            <a:r>
              <a:rPr lang="en-US" sz="2800" dirty="0">
                <a:highlight>
                  <a:srgbClr val="FFFF00"/>
                </a:highlight>
              </a:rPr>
              <a:t> </a:t>
            </a:r>
            <a:r>
              <a:rPr lang="en-US" sz="2800" i="1" dirty="0">
                <a:highlight>
                  <a:srgbClr val="FFFF00"/>
                </a:highlight>
              </a:rPr>
              <a:t>Expands and updates mental and behavioral health SERVICES and Puts every existing provision in the vi code relevant to mental or Behavioral health into </a:t>
            </a:r>
          </a:p>
          <a:p>
            <a:pPr algn="ctr"/>
            <a:r>
              <a:rPr lang="en-US" sz="2800" i="1" dirty="0">
                <a:highlight>
                  <a:srgbClr val="FFFF00"/>
                </a:highlight>
              </a:rPr>
              <a:t>one place…one part…  </a:t>
            </a:r>
          </a:p>
          <a:p>
            <a:pPr algn="ctr"/>
            <a:r>
              <a:rPr lang="en-US" sz="2800" i="1" dirty="0">
                <a:highlight>
                  <a:srgbClr val="FFFF00"/>
                </a:highlight>
              </a:rPr>
              <a:t>Four chapters</a:t>
            </a:r>
            <a:endParaRPr lang="en-VI" sz="2800" i="1" dirty="0">
              <a:highlight>
                <a:srgbClr val="FFFF00"/>
              </a:highlight>
            </a:endParaRPr>
          </a:p>
          <a:p>
            <a:endParaRPr lang="en-US" sz="2800" i="1" dirty="0">
              <a:solidFill>
                <a:schemeClr val="bg1"/>
              </a:solidFill>
            </a:endParaRPr>
          </a:p>
        </p:txBody>
      </p:sp>
    </p:spTree>
    <p:extLst>
      <p:ext uri="{BB962C8B-B14F-4D97-AF65-F5344CB8AC3E}">
        <p14:creationId xmlns:p14="http://schemas.microsoft.com/office/powerpoint/2010/main" val="19171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par>
                          <p:cTn id="11" fill="hold">
                            <p:stCondLst>
                              <p:cond delay="1000"/>
                            </p:stCondLst>
                            <p:childTnLst>
                              <p:par>
                                <p:cTn id="12" presetID="64" presetClass="path" presetSubtype="0" accel="50000" decel="50000" fill="hold" grpId="0" nodeType="afterEffect">
                                  <p:stCondLst>
                                    <p:cond delay="0"/>
                                  </p:stCondLst>
                                  <p:iterate type="lt">
                                    <p:tmPct val="0"/>
                                  </p:iterate>
                                  <p:childTnLst>
                                    <p:animMotion origin="layout" path="M 1.45833E-6 3.33333E-6 L 1.45833E-6 -0.25 " pathEditMode="relative" rAng="0" ptsTypes="AA">
                                      <p:cBhvr>
                                        <p:cTn id="13" dur="2000" fill="hold"/>
                                        <p:tgtEl>
                                          <p:spTgt spid="3">
                                            <p:txEl>
                                              <p:pRg st="0" end="0"/>
                                            </p:txEl>
                                          </p:spTgt>
                                        </p:tgtEl>
                                        <p:attrNameLst>
                                          <p:attrName>ppt_x</p:attrName>
                                          <p:attrName>ppt_y</p:attrName>
                                        </p:attrNameLst>
                                      </p:cBhvr>
                                      <p:rCtr x="0" y="-12500"/>
                                    </p:animMotion>
                                  </p:childTnLst>
                                </p:cTn>
                              </p:par>
                            </p:childTnLst>
                          </p:cTn>
                        </p:par>
                        <p:par>
                          <p:cTn id="14" fill="hold">
                            <p:stCondLst>
                              <p:cond delay="3000"/>
                            </p:stCondLst>
                            <p:childTnLst>
                              <p:par>
                                <p:cTn id="15" presetID="64" presetClass="path" presetSubtype="0" accel="50000" decel="50000" fill="hold" grpId="0" nodeType="afterEffect">
                                  <p:stCondLst>
                                    <p:cond delay="0"/>
                                  </p:stCondLst>
                                  <p:iterate type="lt">
                                    <p:tmPct val="0"/>
                                  </p:iterate>
                                  <p:childTnLst>
                                    <p:animMotion origin="layout" path="M -2.08333E-7 -2.59259E-6 L -2.08333E-7 -0.25 " pathEditMode="relative" rAng="0" ptsTypes="AA">
                                      <p:cBhvr>
                                        <p:cTn id="16" dur="2000" fill="hold"/>
                                        <p:tgtEl>
                                          <p:spTgt spid="3">
                                            <p:txEl>
                                              <p:pRg st="1" end="1"/>
                                            </p:txEl>
                                          </p:spTgt>
                                        </p:tgtEl>
                                        <p:attrNameLst>
                                          <p:attrName>ppt_x</p:attrName>
                                          <p:attrName>ppt_y</p:attrName>
                                        </p:attrNameLst>
                                      </p:cBhvr>
                                      <p:rCtr x="0" y="-12500"/>
                                    </p:animMotion>
                                  </p:childTnLst>
                                </p:cTn>
                              </p:par>
                            </p:childTnLst>
                          </p:cTn>
                        </p:par>
                        <p:par>
                          <p:cTn id="17" fill="hold">
                            <p:stCondLst>
                              <p:cond delay="5000"/>
                            </p:stCondLst>
                            <p:childTnLst>
                              <p:par>
                                <p:cTn id="18" presetID="64" presetClass="path" presetSubtype="0" accel="50000" decel="50000" fill="hold" grpId="0" nodeType="afterEffect">
                                  <p:stCondLst>
                                    <p:cond delay="0"/>
                                  </p:stCondLst>
                                  <p:iterate type="lt">
                                    <p:tmPct val="0"/>
                                  </p:iterate>
                                  <p:childTnLst>
                                    <p:animMotion origin="layout" path="M 1.45833E-6 -4.81481E-6 L 1.45833E-6 -0.25 " pathEditMode="relative" rAng="0" ptsTypes="AA">
                                      <p:cBhvr>
                                        <p:cTn id="19" dur="2000" fill="hold"/>
                                        <p:tgtEl>
                                          <p:spTgt spid="3">
                                            <p:txEl>
                                              <p:pRg st="2" end="2"/>
                                            </p:txEl>
                                          </p:spTgt>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5A5A34A9-FD8C-4841-ACCD-90818AC3C8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883" y="0"/>
            <a:ext cx="1923055" cy="1923055"/>
          </a:xfrm>
          <a:prstGeom prst="rect">
            <a:avLst/>
          </a:prstGeom>
        </p:spPr>
      </p:pic>
      <p:graphicFrame>
        <p:nvGraphicFramePr>
          <p:cNvPr id="7" name="Content Placeholder 6">
            <a:extLst>
              <a:ext uri="{FF2B5EF4-FFF2-40B4-BE49-F238E27FC236}">
                <a16:creationId xmlns:a16="http://schemas.microsoft.com/office/drawing/2014/main" id="{4AC33BA8-FED3-4893-BE16-175F669990A7}"/>
              </a:ext>
            </a:extLst>
          </p:cNvPr>
          <p:cNvGraphicFramePr>
            <a:graphicFrameLocks noGrp="1"/>
          </p:cNvGraphicFramePr>
          <p:nvPr>
            <p:ph sz="half" idx="1"/>
            <p:extLst>
              <p:ext uri="{D42A27DB-BD31-4B8C-83A1-F6EECF244321}">
                <p14:modId xmlns:p14="http://schemas.microsoft.com/office/powerpoint/2010/main" val="1466360754"/>
              </p:ext>
            </p:extLst>
          </p:nvPr>
        </p:nvGraphicFramePr>
        <p:xfrm>
          <a:off x="0" y="-2674961"/>
          <a:ext cx="12192000" cy="9785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B3E35026-F38B-414B-88F9-4CCBABA9720C}"/>
              </a:ext>
            </a:extLst>
          </p:cNvPr>
          <p:cNvSpPr>
            <a:spLocks noGrp="1"/>
          </p:cNvSpPr>
          <p:nvPr>
            <p:ph type="title"/>
          </p:nvPr>
        </p:nvSpPr>
        <p:spPr/>
        <p:txBody>
          <a:bodyPr/>
          <a:lstStyle/>
          <a:p>
            <a:r>
              <a:rPr lang="en-US" dirty="0"/>
              <a:t>  Old Chapter(s)										</a:t>
            </a:r>
            <a:endParaRPr lang="en-VI" dirty="0"/>
          </a:p>
        </p:txBody>
      </p:sp>
      <p:sp>
        <p:nvSpPr>
          <p:cNvPr id="8" name="Title 3">
            <a:extLst>
              <a:ext uri="{FF2B5EF4-FFF2-40B4-BE49-F238E27FC236}">
                <a16:creationId xmlns:a16="http://schemas.microsoft.com/office/drawing/2014/main" id="{F437DFF0-4639-4C25-B20F-5F893E56D8A5}"/>
              </a:ext>
            </a:extLst>
          </p:cNvPr>
          <p:cNvSpPr txBox="1">
            <a:spLocks/>
          </p:cNvSpPr>
          <p:nvPr/>
        </p:nvSpPr>
        <p:spPr>
          <a:xfrm>
            <a:off x="1283060" y="4884619"/>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dirty="0"/>
              <a:t>  New Act 										</a:t>
            </a:r>
            <a:endParaRPr lang="en-VI" dirty="0"/>
          </a:p>
        </p:txBody>
      </p:sp>
      <p:graphicFrame>
        <p:nvGraphicFramePr>
          <p:cNvPr id="9" name="Content Placeholder 8">
            <a:extLst>
              <a:ext uri="{FF2B5EF4-FFF2-40B4-BE49-F238E27FC236}">
                <a16:creationId xmlns:a16="http://schemas.microsoft.com/office/drawing/2014/main" id="{30126195-F6FA-4BE0-8850-086A8AA6800E}"/>
              </a:ext>
            </a:extLst>
          </p:cNvPr>
          <p:cNvGraphicFramePr>
            <a:graphicFrameLocks noGrp="1"/>
          </p:cNvGraphicFramePr>
          <p:nvPr>
            <p:ph sz="half" idx="2"/>
            <p:extLst>
              <p:ext uri="{D42A27DB-BD31-4B8C-83A1-F6EECF244321}">
                <p14:modId xmlns:p14="http://schemas.microsoft.com/office/powerpoint/2010/main" val="1026144300"/>
              </p:ext>
            </p:extLst>
          </p:nvPr>
        </p:nvGraphicFramePr>
        <p:xfrm>
          <a:off x="4326340" y="1310185"/>
          <a:ext cx="7926620" cy="60841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3" name="Picture 12" descr="A picture containing sitting, chair, green, table&#10;&#10;Description automatically generated">
            <a:extLst>
              <a:ext uri="{FF2B5EF4-FFF2-40B4-BE49-F238E27FC236}">
                <a16:creationId xmlns:a16="http://schemas.microsoft.com/office/drawing/2014/main" id="{5B9C4EB7-09A6-48A5-B625-BCD479C3A40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5690" y="3835192"/>
            <a:ext cx="2857500" cy="2857500"/>
          </a:xfrm>
          <a:prstGeom prst="rect">
            <a:avLst/>
          </a:prstGeom>
        </p:spPr>
      </p:pic>
    </p:spTree>
    <p:extLst>
      <p:ext uri="{BB962C8B-B14F-4D97-AF65-F5344CB8AC3E}">
        <p14:creationId xmlns:p14="http://schemas.microsoft.com/office/powerpoint/2010/main" val="4257760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BB133-2AAE-4618-8342-F55E2C39E93E}"/>
              </a:ext>
            </a:extLst>
          </p:cNvPr>
          <p:cNvSpPr>
            <a:spLocks noGrp="1"/>
          </p:cNvSpPr>
          <p:nvPr>
            <p:ph type="title"/>
          </p:nvPr>
        </p:nvSpPr>
        <p:spPr>
          <a:xfrm>
            <a:off x="3416787" y="-461745"/>
            <a:ext cx="12514997" cy="1450757"/>
          </a:xfrm>
        </p:spPr>
        <p:txBody>
          <a:bodyPr>
            <a:normAutofit/>
          </a:bodyPr>
          <a:lstStyle/>
          <a:p>
            <a:r>
              <a:rPr lang="en-US" dirty="0"/>
              <a:t>Sections Repealed 			</a:t>
            </a:r>
            <a:endParaRPr lang="en-VI" dirty="0"/>
          </a:p>
        </p:txBody>
      </p:sp>
      <p:graphicFrame>
        <p:nvGraphicFramePr>
          <p:cNvPr id="6" name="Content Placeholder 5">
            <a:extLst>
              <a:ext uri="{FF2B5EF4-FFF2-40B4-BE49-F238E27FC236}">
                <a16:creationId xmlns:a16="http://schemas.microsoft.com/office/drawing/2014/main" id="{201E6067-B0FD-4D6C-9A90-A685CE682D42}"/>
              </a:ext>
            </a:extLst>
          </p:cNvPr>
          <p:cNvGraphicFramePr>
            <a:graphicFrameLocks noGrp="1"/>
          </p:cNvGraphicFramePr>
          <p:nvPr>
            <p:ph sz="half" idx="1"/>
            <p:extLst>
              <p:ext uri="{D42A27DB-BD31-4B8C-83A1-F6EECF244321}">
                <p14:modId xmlns:p14="http://schemas.microsoft.com/office/powerpoint/2010/main" val="792065538"/>
              </p:ext>
            </p:extLst>
          </p:nvPr>
        </p:nvGraphicFramePr>
        <p:xfrm>
          <a:off x="-2292824" y="-163773"/>
          <a:ext cx="9880981" cy="6461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4F95F930-419C-440B-967F-0E0B8DBB2AB4}"/>
              </a:ext>
            </a:extLst>
          </p:cNvPr>
          <p:cNvGraphicFramePr>
            <a:graphicFrameLocks noGrp="1"/>
          </p:cNvGraphicFramePr>
          <p:nvPr>
            <p:ph sz="half" idx="2"/>
            <p:extLst>
              <p:ext uri="{D42A27DB-BD31-4B8C-83A1-F6EECF244321}">
                <p14:modId xmlns:p14="http://schemas.microsoft.com/office/powerpoint/2010/main" val="1371849550"/>
              </p:ext>
            </p:extLst>
          </p:nvPr>
        </p:nvGraphicFramePr>
        <p:xfrm>
          <a:off x="5879592" y="1044014"/>
          <a:ext cx="6021256" cy="54315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itle 1">
            <a:extLst>
              <a:ext uri="{FF2B5EF4-FFF2-40B4-BE49-F238E27FC236}">
                <a16:creationId xmlns:a16="http://schemas.microsoft.com/office/drawing/2014/main" id="{56F1BD7F-2347-4061-9AFB-20BE6803C32B}"/>
              </a:ext>
            </a:extLst>
          </p:cNvPr>
          <p:cNvSpPr txBox="1">
            <a:spLocks/>
          </p:cNvSpPr>
          <p:nvPr/>
        </p:nvSpPr>
        <p:spPr>
          <a:xfrm>
            <a:off x="5179624" y="1044014"/>
            <a:ext cx="12514997"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dirty="0"/>
              <a:t>		</a:t>
            </a:r>
            <a:endParaRPr lang="en-VI" dirty="0"/>
          </a:p>
        </p:txBody>
      </p:sp>
    </p:spTree>
    <p:extLst>
      <p:ext uri="{BB962C8B-B14F-4D97-AF65-F5344CB8AC3E}">
        <p14:creationId xmlns:p14="http://schemas.microsoft.com/office/powerpoint/2010/main" val="3253496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C1E7E-DC12-46EC-AD20-3B3D33D051AC}"/>
              </a:ext>
            </a:extLst>
          </p:cNvPr>
          <p:cNvSpPr>
            <a:spLocks noGrp="1"/>
          </p:cNvSpPr>
          <p:nvPr>
            <p:ph type="title"/>
          </p:nvPr>
        </p:nvSpPr>
        <p:spPr/>
        <p:txBody>
          <a:bodyPr/>
          <a:lstStyle/>
          <a:p>
            <a:r>
              <a:rPr lang="en-US" dirty="0"/>
              <a:t>WHAT IS NEW? </a:t>
            </a:r>
            <a:endParaRPr lang="en-VI" dirty="0"/>
          </a:p>
        </p:txBody>
      </p:sp>
      <p:sp>
        <p:nvSpPr>
          <p:cNvPr id="4" name="Text Placeholder 3">
            <a:extLst>
              <a:ext uri="{FF2B5EF4-FFF2-40B4-BE49-F238E27FC236}">
                <a16:creationId xmlns:a16="http://schemas.microsoft.com/office/drawing/2014/main" id="{6495BB42-9CD6-4618-8200-F6FB778A5EA5}"/>
              </a:ext>
            </a:extLst>
          </p:cNvPr>
          <p:cNvSpPr>
            <a:spLocks noGrp="1"/>
          </p:cNvSpPr>
          <p:nvPr>
            <p:ph type="body" sz="half" idx="2"/>
          </p:nvPr>
        </p:nvSpPr>
        <p:spPr>
          <a:xfrm>
            <a:off x="643465" y="3043050"/>
            <a:ext cx="3614636" cy="3466932"/>
          </a:xfrm>
        </p:spPr>
        <p:txBody>
          <a:bodyPr>
            <a:normAutofit/>
          </a:bodyPr>
          <a:lstStyle/>
          <a:p>
            <a:r>
              <a:rPr lang="en-US" dirty="0"/>
              <a:t>As mentioned previously the new Behavioral Health and Developmental Disability Act reorganizes the VI Code and adds to it, what wasn’t included previously and is now present through this Act </a:t>
            </a:r>
            <a:r>
              <a:rPr lang="en-US" dirty="0">
                <a:sym typeface="Wingdings" panose="05000000000000000000" pitchFamily="2" charset="2"/>
              </a:rPr>
              <a:t> </a:t>
            </a:r>
          </a:p>
          <a:p>
            <a:r>
              <a:rPr lang="en-US" sz="1400" dirty="0">
                <a:solidFill>
                  <a:schemeClr val="tx1"/>
                </a:solidFill>
                <a:highlight>
                  <a:srgbClr val="FFFF00"/>
                </a:highlight>
                <a:sym typeface="Wingdings" panose="05000000000000000000" pitchFamily="2" charset="2"/>
              </a:rPr>
              <a:t>*</a:t>
            </a:r>
            <a:r>
              <a:rPr lang="en-US" sz="1400" i="1" dirty="0">
                <a:solidFill>
                  <a:schemeClr val="tx1"/>
                </a:solidFill>
                <a:highlight>
                  <a:srgbClr val="FFFF00"/>
                </a:highlight>
                <a:sym typeface="Wingdings" panose="05000000000000000000" pitchFamily="2" charset="2"/>
              </a:rPr>
              <a:t>provisions or sections not indicated as new are original sections from the current VI code that have been incorporated into the new Act but renumbered, retitled, and relocated </a:t>
            </a:r>
            <a:endParaRPr lang="en-VI" sz="1400" dirty="0">
              <a:solidFill>
                <a:schemeClr val="tx1"/>
              </a:solidFill>
              <a:highlight>
                <a:srgbClr val="FFFF00"/>
              </a:highlight>
            </a:endParaRPr>
          </a:p>
        </p:txBody>
      </p:sp>
      <p:sp>
        <p:nvSpPr>
          <p:cNvPr id="6" name="Content Placeholder 5">
            <a:extLst>
              <a:ext uri="{FF2B5EF4-FFF2-40B4-BE49-F238E27FC236}">
                <a16:creationId xmlns:a16="http://schemas.microsoft.com/office/drawing/2014/main" id="{78A3F2AF-AE83-4805-873A-CCA7ED553ECC}"/>
              </a:ext>
            </a:extLst>
          </p:cNvPr>
          <p:cNvSpPr>
            <a:spLocks noGrp="1"/>
          </p:cNvSpPr>
          <p:nvPr>
            <p:ph idx="1"/>
          </p:nvPr>
        </p:nvSpPr>
        <p:spPr>
          <a:xfrm>
            <a:off x="4773168" y="165272"/>
            <a:ext cx="7418832" cy="6767788"/>
          </a:xfrm>
          <a:noFill/>
          <a:ln>
            <a:noFill/>
          </a:ln>
        </p:spPr>
        <p:style>
          <a:lnRef idx="0">
            <a:scrgbClr r="0" g="0" b="0"/>
          </a:lnRef>
          <a:fillRef idx="0">
            <a:scrgbClr r="0" g="0" b="0"/>
          </a:fillRef>
          <a:effectRef idx="0">
            <a:scrgbClr r="0" g="0" b="0"/>
          </a:effectRef>
          <a:fontRef idx="minor">
            <a:schemeClr val="accent5"/>
          </a:fontRef>
        </p:style>
        <p:txBody>
          <a:bodyPr>
            <a:normAutofit fontScale="92500" lnSpcReduction="20000"/>
          </a:bodyPr>
          <a:lstStyle/>
          <a:p>
            <a:pPr lvl="0">
              <a:buFont typeface="Wingdings" panose="05000000000000000000" pitchFamily="2" charset="2"/>
              <a:buChar char="§"/>
            </a:pPr>
            <a:r>
              <a:rPr lang="en-US" b="1" dirty="0"/>
              <a:t>New Chapter 45 Behavioral Health, Mental Health Disorders, Developmental Disabilities, and Alcohol or Drug Dependency (</a:t>
            </a:r>
            <a:r>
              <a:rPr lang="en-US" b="1" dirty="0" err="1"/>
              <a:t>Subchs</a:t>
            </a:r>
            <a:r>
              <a:rPr lang="en-US" b="1" dirty="0"/>
              <a:t>. I  – III)</a:t>
            </a:r>
            <a:endParaRPr lang="en-VI" b="1" dirty="0"/>
          </a:p>
          <a:p>
            <a:pPr lvl="1">
              <a:buFont typeface="Wingdings" panose="05000000000000000000" pitchFamily="2" charset="2"/>
              <a:buChar char="§"/>
            </a:pPr>
            <a:r>
              <a:rPr lang="en-US" b="1" dirty="0"/>
              <a:t>New Subchapter I. Community Behavioral Health Services (§§ 1000-1009)</a:t>
            </a:r>
            <a:endParaRPr lang="en-VI" b="1" dirty="0"/>
          </a:p>
          <a:p>
            <a:pPr lvl="1">
              <a:buFont typeface="Wingdings" panose="05000000000000000000" pitchFamily="2" charset="2"/>
              <a:buChar char="§"/>
            </a:pPr>
            <a:r>
              <a:rPr lang="en-US" b="1" dirty="0"/>
              <a:t>Additions to New Subchapter II. Divisions, Programs, Treatment, Patient Rights (§§1022-1028; §1030-1031; §1033-1036; and §1038</a:t>
            </a:r>
          </a:p>
          <a:p>
            <a:pPr lvl="1">
              <a:buFont typeface="Wingdings" panose="05000000000000000000" pitchFamily="2" charset="2"/>
              <a:buChar char="§"/>
            </a:pPr>
            <a:r>
              <a:rPr lang="en-US" b="1" dirty="0"/>
              <a:t>New Subchapter III Behavioral Health, Mental Health, Developmental Disability, Alcohol or Substance Abuse Facility (§§ 1041-1044) </a:t>
            </a:r>
            <a:endParaRPr lang="en-VI" b="1" dirty="0"/>
          </a:p>
          <a:p>
            <a:pPr lvl="0">
              <a:buFont typeface="Wingdings" panose="05000000000000000000" pitchFamily="2" charset="2"/>
              <a:buChar char="§"/>
            </a:pPr>
            <a:r>
              <a:rPr lang="en-US" b="1" dirty="0"/>
              <a:t>New Chapter 46 Mental Health (NEW </a:t>
            </a:r>
            <a:r>
              <a:rPr lang="en-US" b="1" dirty="0" err="1"/>
              <a:t>Subchs</a:t>
            </a:r>
            <a:r>
              <a:rPr lang="en-US" b="1" dirty="0"/>
              <a:t>. I – X)</a:t>
            </a:r>
            <a:endParaRPr lang="en-VI" b="1" dirty="0"/>
          </a:p>
          <a:p>
            <a:pPr lvl="1">
              <a:buFont typeface="Wingdings" panose="05000000000000000000" pitchFamily="2" charset="2"/>
              <a:buChar char="§"/>
            </a:pPr>
            <a:r>
              <a:rPr lang="en-US" b="1" dirty="0"/>
              <a:t>Subchapter I. Commitment, Examination, and Reports (§§ 1045 – 1053)</a:t>
            </a:r>
            <a:endParaRPr lang="en-VI" b="1" dirty="0"/>
          </a:p>
          <a:p>
            <a:pPr lvl="1">
              <a:buFont typeface="Wingdings" panose="05000000000000000000" pitchFamily="2" charset="2"/>
              <a:buChar char="§"/>
            </a:pPr>
            <a:r>
              <a:rPr lang="en-US" b="1" dirty="0"/>
              <a:t>Subchapter II. Mental Competency (§§ 1054 – 1059)        </a:t>
            </a:r>
            <a:endParaRPr lang="en-VI" b="1" dirty="0"/>
          </a:p>
          <a:p>
            <a:pPr lvl="1">
              <a:buFont typeface="Wingdings" panose="05000000000000000000" pitchFamily="2" charset="2"/>
              <a:buChar char="§"/>
            </a:pPr>
            <a:r>
              <a:rPr lang="en-US" b="1" dirty="0"/>
              <a:t>Subchapter III. Not Guilty by Reason of Insanity (§§ 1060 - 1067)</a:t>
            </a:r>
            <a:endParaRPr lang="en-VI" b="1" dirty="0"/>
          </a:p>
          <a:p>
            <a:pPr lvl="1">
              <a:buFont typeface="Wingdings" panose="05000000000000000000" pitchFamily="2" charset="2"/>
              <a:buChar char="§"/>
            </a:pPr>
            <a:r>
              <a:rPr lang="en-US" b="1" dirty="0"/>
              <a:t>Subchapter IV. Hospitalization of an Imprisoned person (§§ 1068 - 1072)</a:t>
            </a:r>
            <a:endParaRPr lang="en-VI" b="1" dirty="0"/>
          </a:p>
          <a:p>
            <a:pPr lvl="1">
              <a:buFont typeface="Wingdings" panose="05000000000000000000" pitchFamily="2" charset="2"/>
              <a:buChar char="§"/>
            </a:pPr>
            <a:r>
              <a:rPr lang="en-US" b="1" dirty="0"/>
              <a:t>Subchapter V. Hospitalization of Person Due for Release (§§ 1073 – 1077)</a:t>
            </a:r>
            <a:endParaRPr lang="en-VI" b="1" dirty="0"/>
          </a:p>
          <a:p>
            <a:pPr lvl="1">
              <a:buFont typeface="Wingdings" panose="05000000000000000000" pitchFamily="2" charset="2"/>
              <a:buChar char="§"/>
            </a:pPr>
            <a:r>
              <a:rPr lang="en-US" b="1" dirty="0"/>
              <a:t>Subchapter VI. Hospitalization of a Person Due for Release but Suffering from Behavioral Health Challenges or Mental Health Disorders (§§ 1078 – 1083)        </a:t>
            </a:r>
            <a:endParaRPr lang="en-VI" b="1" dirty="0"/>
          </a:p>
          <a:p>
            <a:pPr lvl="1">
              <a:buFont typeface="Wingdings" panose="05000000000000000000" pitchFamily="2" charset="2"/>
              <a:buChar char="§"/>
            </a:pPr>
            <a:r>
              <a:rPr lang="en-US" b="1" dirty="0"/>
              <a:t>Subchapter VII. Civil Commitment of a Sexually Dangerous Person (§§ 1084 – 1089)</a:t>
            </a:r>
            <a:endParaRPr lang="en-VI" b="1" dirty="0"/>
          </a:p>
          <a:p>
            <a:pPr lvl="1">
              <a:buFont typeface="Wingdings" panose="05000000000000000000" pitchFamily="2" charset="2"/>
              <a:buChar char="§"/>
            </a:pPr>
            <a:r>
              <a:rPr lang="en-US" b="1" dirty="0"/>
              <a:t>Subchapter X. Telepsychology or Telehealth (§§1112-1113)</a:t>
            </a:r>
            <a:endParaRPr lang="en-VI" b="1" dirty="0"/>
          </a:p>
          <a:p>
            <a:pPr lvl="0">
              <a:buFont typeface="Wingdings" panose="05000000000000000000" pitchFamily="2" charset="2"/>
              <a:buChar char="§"/>
            </a:pPr>
            <a:r>
              <a:rPr lang="en-US" b="1" dirty="0"/>
              <a:t>New Chapter 47 Intellectual and Developmental Disabilities (NEW §§1114 –1119)</a:t>
            </a:r>
            <a:endParaRPr lang="en-VI" b="1" dirty="0"/>
          </a:p>
          <a:p>
            <a:pPr lvl="0">
              <a:buFont typeface="Wingdings" panose="05000000000000000000" pitchFamily="2" charset="2"/>
              <a:buChar char="§"/>
            </a:pPr>
            <a:r>
              <a:rPr lang="en-US" b="1" dirty="0"/>
              <a:t>New Chapter 48. Behavioral Health for Children and Young Adults (§§ 1120 – 1124)</a:t>
            </a:r>
            <a:endParaRPr lang="en-VI" b="1" dirty="0"/>
          </a:p>
          <a:p>
            <a:pPr lvl="1">
              <a:buFont typeface="Wingdings" panose="05000000000000000000" pitchFamily="2" charset="2"/>
              <a:buChar char="§"/>
            </a:pPr>
            <a:r>
              <a:rPr lang="en-US" b="1" dirty="0"/>
              <a:t>New section 1124. Application of the Children’s Policy</a:t>
            </a:r>
            <a:endParaRPr lang="en-VI" b="1" dirty="0"/>
          </a:p>
        </p:txBody>
      </p:sp>
    </p:spTree>
    <p:extLst>
      <p:ext uri="{BB962C8B-B14F-4D97-AF65-F5344CB8AC3E}">
        <p14:creationId xmlns:p14="http://schemas.microsoft.com/office/powerpoint/2010/main" val="268041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1" nodeType="clickEffect">
                                  <p:stCondLst>
                                    <p:cond delay="0"/>
                                  </p:stCondLst>
                                  <p:iterate type="lt">
                                    <p:tmPct val="0"/>
                                  </p:iterate>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childTnLst>
                                </p:cTn>
                              </p:par>
                            </p:childTnLst>
                          </p:cTn>
                        </p:par>
                        <p:par>
                          <p:cTn id="17" fill="hold">
                            <p:stCondLst>
                              <p:cond delay="500"/>
                            </p:stCondLst>
                            <p:childTnLst>
                              <p:par>
                                <p:cTn id="18" presetID="53" presetClass="entr" presetSubtype="16" fill="hold" grpId="1" nodeType="afterEffect">
                                  <p:stCondLst>
                                    <p:cond delay="0"/>
                                  </p:stCondLst>
                                  <p:iterate type="lt">
                                    <p:tmPct val="0"/>
                                  </p:iterate>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p:cTn id="20"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6">
                                            <p:txEl>
                                              <p:pRg st="1" end="1"/>
                                            </p:txEl>
                                          </p:spTgt>
                                        </p:tgtEl>
                                      </p:cBhvr>
                                    </p:animEffect>
                                  </p:childTnLst>
                                </p:cTn>
                              </p:par>
                            </p:childTnLst>
                          </p:cTn>
                        </p:par>
                        <p:par>
                          <p:cTn id="23" fill="hold">
                            <p:stCondLst>
                              <p:cond delay="1000"/>
                            </p:stCondLst>
                            <p:childTnLst>
                              <p:par>
                                <p:cTn id="24" presetID="53" presetClass="entr" presetSubtype="16" fill="hold" grpId="1" nodeType="afterEffect">
                                  <p:stCondLst>
                                    <p:cond delay="0"/>
                                  </p:stCondLst>
                                  <p:iterate type="lt">
                                    <p:tmPct val="0"/>
                                  </p:iterate>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p:cTn id="26"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6">
                                            <p:txEl>
                                              <p:pRg st="2" end="2"/>
                                            </p:txEl>
                                          </p:spTgt>
                                        </p:tgtEl>
                                      </p:cBhvr>
                                    </p:animEffect>
                                  </p:childTnLst>
                                </p:cTn>
                              </p:par>
                            </p:childTnLst>
                          </p:cTn>
                        </p:par>
                        <p:par>
                          <p:cTn id="29" fill="hold">
                            <p:stCondLst>
                              <p:cond delay="1500"/>
                            </p:stCondLst>
                            <p:childTnLst>
                              <p:par>
                                <p:cTn id="30" presetID="53" presetClass="entr" presetSubtype="16" fill="hold" grpId="1" nodeType="afterEffect">
                                  <p:stCondLst>
                                    <p:cond delay="0"/>
                                  </p:stCondLst>
                                  <p:iterate type="lt">
                                    <p:tmPct val="0"/>
                                  </p:iterate>
                                  <p:childTnLst>
                                    <p:set>
                                      <p:cBhvr>
                                        <p:cTn id="31" dur="1" fill="hold">
                                          <p:stCondLst>
                                            <p:cond delay="0"/>
                                          </p:stCondLst>
                                        </p:cTn>
                                        <p:tgtEl>
                                          <p:spTgt spid="6">
                                            <p:txEl>
                                              <p:pRg st="3" end="3"/>
                                            </p:txEl>
                                          </p:spTgt>
                                        </p:tgtEl>
                                        <p:attrNameLst>
                                          <p:attrName>style.visibility</p:attrName>
                                        </p:attrNameLst>
                                      </p:cBhvr>
                                      <p:to>
                                        <p:strVal val="visible"/>
                                      </p:to>
                                    </p:set>
                                    <p:anim calcmode="lin" valueType="num">
                                      <p:cBhvr>
                                        <p:cTn id="32"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6">
                                            <p:txEl>
                                              <p:pRg st="3" end="3"/>
                                            </p:txEl>
                                          </p:spTgt>
                                        </p:tgtEl>
                                      </p:cBhvr>
                                    </p:animEffect>
                                  </p:childTnLst>
                                </p:cTn>
                              </p:par>
                            </p:childTnLst>
                          </p:cTn>
                        </p:par>
                        <p:par>
                          <p:cTn id="35" fill="hold">
                            <p:stCondLst>
                              <p:cond delay="2000"/>
                            </p:stCondLst>
                            <p:childTnLst>
                              <p:par>
                                <p:cTn id="36" presetID="16" presetClass="emph" presetSubtype="0" fill="hold" grpId="0" nodeType="afterEffect">
                                  <p:stCondLst>
                                    <p:cond delay="0"/>
                                  </p:stCondLst>
                                  <p:iterate type="lt">
                                    <p:tmPct val="4000"/>
                                  </p:iterate>
                                  <p:childTnLst>
                                    <p:set>
                                      <p:cBhvr override="childStyle">
                                        <p:cTn id="37" dur="500" fill="hold"/>
                                        <p:tgtEl>
                                          <p:spTgt spid="6">
                                            <p:txEl>
                                              <p:pRg st="0" end="0"/>
                                            </p:txEl>
                                          </p:spTgt>
                                        </p:tgtEl>
                                        <p:attrNameLst>
                                          <p:attrName>style.color</p:attrName>
                                        </p:attrNameLst>
                                      </p:cBhvr>
                                      <p:to>
                                        <p:clrVal>
                                          <a:srgbClr val="BF6A3B"/>
                                        </p:clrVal>
                                      </p:to>
                                    </p:set>
                                    <p:set>
                                      <p:cBhvr>
                                        <p:cTn id="38" dur="500" fill="hold"/>
                                        <p:tgtEl>
                                          <p:spTgt spid="6">
                                            <p:txEl>
                                              <p:pRg st="0" end="0"/>
                                            </p:txEl>
                                          </p:spTgt>
                                        </p:tgtEl>
                                        <p:attrNameLst>
                                          <p:attrName>fillcolor</p:attrName>
                                        </p:attrNameLst>
                                      </p:cBhvr>
                                      <p:to>
                                        <p:clrVal>
                                          <a:srgbClr val="BF6A3B"/>
                                        </p:clrVal>
                                      </p:to>
                                    </p:set>
                                    <p:set>
                                      <p:cBhvr>
                                        <p:cTn id="39" dur="500" fill="hold"/>
                                        <p:tgtEl>
                                          <p:spTgt spid="6">
                                            <p:txEl>
                                              <p:pRg st="0" end="0"/>
                                            </p:txEl>
                                          </p:spTgt>
                                        </p:tgtEl>
                                        <p:attrNameLst>
                                          <p:attrName>fill.type</p:attrName>
                                        </p:attrNameLst>
                                      </p:cBhvr>
                                      <p:to>
                                        <p:strVal val="solid"/>
                                      </p:to>
                                    </p:set>
                                  </p:childTnLst>
                                </p:cTn>
                              </p:par>
                            </p:childTnLst>
                          </p:cTn>
                        </p:par>
                        <p:par>
                          <p:cTn id="40" fill="hold">
                            <p:stCondLst>
                              <p:cond delay="4820"/>
                            </p:stCondLst>
                            <p:childTnLst>
                              <p:par>
                                <p:cTn id="41" presetID="16" presetClass="emph" presetSubtype="0" fill="hold" grpId="0" nodeType="afterEffect">
                                  <p:stCondLst>
                                    <p:cond delay="0"/>
                                  </p:stCondLst>
                                  <p:iterate type="lt">
                                    <p:tmPct val="4000"/>
                                  </p:iterate>
                                  <p:childTnLst>
                                    <p:set>
                                      <p:cBhvr override="childStyle">
                                        <p:cTn id="42" dur="500" fill="hold"/>
                                        <p:tgtEl>
                                          <p:spTgt spid="6">
                                            <p:txEl>
                                              <p:pRg st="1" end="1"/>
                                            </p:txEl>
                                          </p:spTgt>
                                        </p:tgtEl>
                                        <p:attrNameLst>
                                          <p:attrName>style.color</p:attrName>
                                        </p:attrNameLst>
                                      </p:cBhvr>
                                      <p:to>
                                        <p:clrVal>
                                          <a:srgbClr val="BF6A3B"/>
                                        </p:clrVal>
                                      </p:to>
                                    </p:set>
                                    <p:set>
                                      <p:cBhvr>
                                        <p:cTn id="43" dur="500" fill="hold"/>
                                        <p:tgtEl>
                                          <p:spTgt spid="6">
                                            <p:txEl>
                                              <p:pRg st="1" end="1"/>
                                            </p:txEl>
                                          </p:spTgt>
                                        </p:tgtEl>
                                        <p:attrNameLst>
                                          <p:attrName>fillcolor</p:attrName>
                                        </p:attrNameLst>
                                      </p:cBhvr>
                                      <p:to>
                                        <p:clrVal>
                                          <a:srgbClr val="BF6A3B"/>
                                        </p:clrVal>
                                      </p:to>
                                    </p:set>
                                    <p:set>
                                      <p:cBhvr>
                                        <p:cTn id="44" dur="500" fill="hold"/>
                                        <p:tgtEl>
                                          <p:spTgt spid="6">
                                            <p:txEl>
                                              <p:pRg st="1" end="1"/>
                                            </p:txEl>
                                          </p:spTgt>
                                        </p:tgtEl>
                                        <p:attrNameLst>
                                          <p:attrName>fill.type</p:attrName>
                                        </p:attrNameLst>
                                      </p:cBhvr>
                                      <p:to>
                                        <p:strVal val="solid"/>
                                      </p:to>
                                    </p:set>
                                  </p:childTnLst>
                                </p:cTn>
                              </p:par>
                            </p:childTnLst>
                          </p:cTn>
                        </p:par>
                        <p:par>
                          <p:cTn id="45" fill="hold">
                            <p:stCondLst>
                              <p:cond delay="6520"/>
                            </p:stCondLst>
                            <p:childTnLst>
                              <p:par>
                                <p:cTn id="46" presetID="16" presetClass="emph" presetSubtype="0" fill="hold" grpId="0" nodeType="afterEffect">
                                  <p:stCondLst>
                                    <p:cond delay="0"/>
                                  </p:stCondLst>
                                  <p:iterate type="lt">
                                    <p:tmPct val="4000"/>
                                  </p:iterate>
                                  <p:childTnLst>
                                    <p:set>
                                      <p:cBhvr override="childStyle">
                                        <p:cTn id="47" dur="500" fill="hold"/>
                                        <p:tgtEl>
                                          <p:spTgt spid="6">
                                            <p:txEl>
                                              <p:pRg st="2" end="2"/>
                                            </p:txEl>
                                          </p:spTgt>
                                        </p:tgtEl>
                                        <p:attrNameLst>
                                          <p:attrName>style.color</p:attrName>
                                        </p:attrNameLst>
                                      </p:cBhvr>
                                      <p:to>
                                        <p:clrVal>
                                          <a:srgbClr val="BF6A3B"/>
                                        </p:clrVal>
                                      </p:to>
                                    </p:set>
                                    <p:set>
                                      <p:cBhvr>
                                        <p:cTn id="48" dur="500" fill="hold"/>
                                        <p:tgtEl>
                                          <p:spTgt spid="6">
                                            <p:txEl>
                                              <p:pRg st="2" end="2"/>
                                            </p:txEl>
                                          </p:spTgt>
                                        </p:tgtEl>
                                        <p:attrNameLst>
                                          <p:attrName>fillcolor</p:attrName>
                                        </p:attrNameLst>
                                      </p:cBhvr>
                                      <p:to>
                                        <p:clrVal>
                                          <a:srgbClr val="BF6A3B"/>
                                        </p:clrVal>
                                      </p:to>
                                    </p:set>
                                    <p:set>
                                      <p:cBhvr>
                                        <p:cTn id="49" dur="500" fill="hold"/>
                                        <p:tgtEl>
                                          <p:spTgt spid="6">
                                            <p:txEl>
                                              <p:pRg st="2" end="2"/>
                                            </p:txEl>
                                          </p:spTgt>
                                        </p:tgtEl>
                                        <p:attrNameLst>
                                          <p:attrName>fill.type</p:attrName>
                                        </p:attrNameLst>
                                      </p:cBhvr>
                                      <p:to>
                                        <p:strVal val="solid"/>
                                      </p:to>
                                    </p:set>
                                  </p:childTnLst>
                                </p:cTn>
                              </p:par>
                            </p:childTnLst>
                          </p:cTn>
                        </p:par>
                        <p:par>
                          <p:cTn id="50" fill="hold">
                            <p:stCondLst>
                              <p:cond delay="9240"/>
                            </p:stCondLst>
                            <p:childTnLst>
                              <p:par>
                                <p:cTn id="51" presetID="16" presetClass="emph" presetSubtype="0" fill="hold" grpId="0" nodeType="afterEffect">
                                  <p:stCondLst>
                                    <p:cond delay="0"/>
                                  </p:stCondLst>
                                  <p:iterate type="lt">
                                    <p:tmPct val="4000"/>
                                  </p:iterate>
                                  <p:childTnLst>
                                    <p:set>
                                      <p:cBhvr override="childStyle">
                                        <p:cTn id="52" dur="500" fill="hold"/>
                                        <p:tgtEl>
                                          <p:spTgt spid="6">
                                            <p:txEl>
                                              <p:pRg st="3" end="3"/>
                                            </p:txEl>
                                          </p:spTgt>
                                        </p:tgtEl>
                                        <p:attrNameLst>
                                          <p:attrName>style.color</p:attrName>
                                        </p:attrNameLst>
                                      </p:cBhvr>
                                      <p:to>
                                        <p:clrVal>
                                          <a:srgbClr val="BF6A3B"/>
                                        </p:clrVal>
                                      </p:to>
                                    </p:set>
                                    <p:set>
                                      <p:cBhvr>
                                        <p:cTn id="53" dur="500" fill="hold"/>
                                        <p:tgtEl>
                                          <p:spTgt spid="6">
                                            <p:txEl>
                                              <p:pRg st="3" end="3"/>
                                            </p:txEl>
                                          </p:spTgt>
                                        </p:tgtEl>
                                        <p:attrNameLst>
                                          <p:attrName>fillcolor</p:attrName>
                                        </p:attrNameLst>
                                      </p:cBhvr>
                                      <p:to>
                                        <p:clrVal>
                                          <a:srgbClr val="BF6A3B"/>
                                        </p:clrVal>
                                      </p:to>
                                    </p:set>
                                    <p:set>
                                      <p:cBhvr>
                                        <p:cTn id="54" dur="500" fill="hold"/>
                                        <p:tgtEl>
                                          <p:spTgt spid="6">
                                            <p:txEl>
                                              <p:pRg st="3" end="3"/>
                                            </p:txEl>
                                          </p:spTgt>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1" nodeType="clickEffect">
                                  <p:stCondLst>
                                    <p:cond delay="0"/>
                                  </p:stCondLst>
                                  <p:iterate type="lt">
                                    <p:tmPct val="0"/>
                                  </p:iterate>
                                  <p:childTnLst>
                                    <p:set>
                                      <p:cBhvr>
                                        <p:cTn id="58" dur="1" fill="hold">
                                          <p:stCondLst>
                                            <p:cond delay="0"/>
                                          </p:stCondLst>
                                        </p:cTn>
                                        <p:tgtEl>
                                          <p:spTgt spid="6">
                                            <p:txEl>
                                              <p:pRg st="4" end="4"/>
                                            </p:txEl>
                                          </p:spTgt>
                                        </p:tgtEl>
                                        <p:attrNameLst>
                                          <p:attrName>style.visibility</p:attrName>
                                        </p:attrNameLst>
                                      </p:cBhvr>
                                      <p:to>
                                        <p:strVal val="visible"/>
                                      </p:to>
                                    </p:set>
                                    <p:anim calcmode="lin" valueType="num">
                                      <p:cBhvr>
                                        <p:cTn id="59"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60"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61" dur="500"/>
                                        <p:tgtEl>
                                          <p:spTgt spid="6">
                                            <p:txEl>
                                              <p:pRg st="4" end="4"/>
                                            </p:txEl>
                                          </p:spTgt>
                                        </p:tgtEl>
                                      </p:cBhvr>
                                    </p:animEffect>
                                  </p:childTnLst>
                                </p:cTn>
                              </p:par>
                            </p:childTnLst>
                          </p:cTn>
                        </p:par>
                        <p:par>
                          <p:cTn id="62" fill="hold">
                            <p:stCondLst>
                              <p:cond delay="500"/>
                            </p:stCondLst>
                            <p:childTnLst>
                              <p:par>
                                <p:cTn id="63" presetID="53" presetClass="entr" presetSubtype="16" fill="hold" grpId="1" nodeType="afterEffect">
                                  <p:stCondLst>
                                    <p:cond delay="0"/>
                                  </p:stCondLst>
                                  <p:iterate type="lt">
                                    <p:tmPct val="0"/>
                                  </p:iterate>
                                  <p:childTnLst>
                                    <p:set>
                                      <p:cBhvr>
                                        <p:cTn id="64" dur="1" fill="hold">
                                          <p:stCondLst>
                                            <p:cond delay="0"/>
                                          </p:stCondLst>
                                        </p:cTn>
                                        <p:tgtEl>
                                          <p:spTgt spid="6">
                                            <p:txEl>
                                              <p:pRg st="5" end="5"/>
                                            </p:txEl>
                                          </p:spTgt>
                                        </p:tgtEl>
                                        <p:attrNameLst>
                                          <p:attrName>style.visibility</p:attrName>
                                        </p:attrNameLst>
                                      </p:cBhvr>
                                      <p:to>
                                        <p:strVal val="visible"/>
                                      </p:to>
                                    </p:set>
                                    <p:anim calcmode="lin" valueType="num">
                                      <p:cBhvr>
                                        <p:cTn id="65"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66"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67" dur="500"/>
                                        <p:tgtEl>
                                          <p:spTgt spid="6">
                                            <p:txEl>
                                              <p:pRg st="5" end="5"/>
                                            </p:txEl>
                                          </p:spTgt>
                                        </p:tgtEl>
                                      </p:cBhvr>
                                    </p:animEffect>
                                  </p:childTnLst>
                                </p:cTn>
                              </p:par>
                            </p:childTnLst>
                          </p:cTn>
                        </p:par>
                        <p:par>
                          <p:cTn id="68" fill="hold">
                            <p:stCondLst>
                              <p:cond delay="1000"/>
                            </p:stCondLst>
                            <p:childTnLst>
                              <p:par>
                                <p:cTn id="69" presetID="53" presetClass="entr" presetSubtype="16" fill="hold" grpId="1" nodeType="afterEffect">
                                  <p:stCondLst>
                                    <p:cond delay="0"/>
                                  </p:stCondLst>
                                  <p:iterate type="lt">
                                    <p:tmPct val="0"/>
                                  </p:iterate>
                                  <p:childTnLst>
                                    <p:set>
                                      <p:cBhvr>
                                        <p:cTn id="70" dur="1" fill="hold">
                                          <p:stCondLst>
                                            <p:cond delay="0"/>
                                          </p:stCondLst>
                                        </p:cTn>
                                        <p:tgtEl>
                                          <p:spTgt spid="6">
                                            <p:txEl>
                                              <p:pRg st="6" end="6"/>
                                            </p:txEl>
                                          </p:spTgt>
                                        </p:tgtEl>
                                        <p:attrNameLst>
                                          <p:attrName>style.visibility</p:attrName>
                                        </p:attrNameLst>
                                      </p:cBhvr>
                                      <p:to>
                                        <p:strVal val="visible"/>
                                      </p:to>
                                    </p:set>
                                    <p:anim calcmode="lin" valueType="num">
                                      <p:cBhvr>
                                        <p:cTn id="71"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72"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73" dur="500"/>
                                        <p:tgtEl>
                                          <p:spTgt spid="6">
                                            <p:txEl>
                                              <p:pRg st="6" end="6"/>
                                            </p:txEl>
                                          </p:spTgt>
                                        </p:tgtEl>
                                      </p:cBhvr>
                                    </p:animEffect>
                                  </p:childTnLst>
                                </p:cTn>
                              </p:par>
                            </p:childTnLst>
                          </p:cTn>
                        </p:par>
                        <p:par>
                          <p:cTn id="74" fill="hold">
                            <p:stCondLst>
                              <p:cond delay="1500"/>
                            </p:stCondLst>
                            <p:childTnLst>
                              <p:par>
                                <p:cTn id="75" presetID="53" presetClass="entr" presetSubtype="16" fill="hold" grpId="1" nodeType="afterEffect">
                                  <p:stCondLst>
                                    <p:cond delay="0"/>
                                  </p:stCondLst>
                                  <p:iterate type="lt">
                                    <p:tmPct val="0"/>
                                  </p:iterate>
                                  <p:childTnLst>
                                    <p:set>
                                      <p:cBhvr>
                                        <p:cTn id="76" dur="1" fill="hold">
                                          <p:stCondLst>
                                            <p:cond delay="0"/>
                                          </p:stCondLst>
                                        </p:cTn>
                                        <p:tgtEl>
                                          <p:spTgt spid="6">
                                            <p:txEl>
                                              <p:pRg st="7" end="7"/>
                                            </p:txEl>
                                          </p:spTgt>
                                        </p:tgtEl>
                                        <p:attrNameLst>
                                          <p:attrName>style.visibility</p:attrName>
                                        </p:attrNameLst>
                                      </p:cBhvr>
                                      <p:to>
                                        <p:strVal val="visible"/>
                                      </p:to>
                                    </p:set>
                                    <p:anim calcmode="lin" valueType="num">
                                      <p:cBhvr>
                                        <p:cTn id="77"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78"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79" dur="500"/>
                                        <p:tgtEl>
                                          <p:spTgt spid="6">
                                            <p:txEl>
                                              <p:pRg st="7" end="7"/>
                                            </p:txEl>
                                          </p:spTgt>
                                        </p:tgtEl>
                                      </p:cBhvr>
                                    </p:animEffect>
                                  </p:childTnLst>
                                </p:cTn>
                              </p:par>
                            </p:childTnLst>
                          </p:cTn>
                        </p:par>
                        <p:par>
                          <p:cTn id="80" fill="hold">
                            <p:stCondLst>
                              <p:cond delay="2000"/>
                            </p:stCondLst>
                            <p:childTnLst>
                              <p:par>
                                <p:cTn id="81" presetID="53" presetClass="entr" presetSubtype="16" fill="hold" grpId="1" nodeType="afterEffect">
                                  <p:stCondLst>
                                    <p:cond delay="0"/>
                                  </p:stCondLst>
                                  <p:iterate type="lt">
                                    <p:tmPct val="0"/>
                                  </p:iterate>
                                  <p:childTnLst>
                                    <p:set>
                                      <p:cBhvr>
                                        <p:cTn id="82" dur="1" fill="hold">
                                          <p:stCondLst>
                                            <p:cond delay="0"/>
                                          </p:stCondLst>
                                        </p:cTn>
                                        <p:tgtEl>
                                          <p:spTgt spid="6">
                                            <p:txEl>
                                              <p:pRg st="8" end="8"/>
                                            </p:txEl>
                                          </p:spTgt>
                                        </p:tgtEl>
                                        <p:attrNameLst>
                                          <p:attrName>style.visibility</p:attrName>
                                        </p:attrNameLst>
                                      </p:cBhvr>
                                      <p:to>
                                        <p:strVal val="visible"/>
                                      </p:to>
                                    </p:set>
                                    <p:anim calcmode="lin" valueType="num">
                                      <p:cBhvr>
                                        <p:cTn id="83"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84" dur="500" fill="hold"/>
                                        <p:tgtEl>
                                          <p:spTgt spid="6">
                                            <p:txEl>
                                              <p:pRg st="8" end="8"/>
                                            </p:txEl>
                                          </p:spTgt>
                                        </p:tgtEl>
                                        <p:attrNameLst>
                                          <p:attrName>ppt_h</p:attrName>
                                        </p:attrNameLst>
                                      </p:cBhvr>
                                      <p:tavLst>
                                        <p:tav tm="0">
                                          <p:val>
                                            <p:fltVal val="0"/>
                                          </p:val>
                                        </p:tav>
                                        <p:tav tm="100000">
                                          <p:val>
                                            <p:strVal val="#ppt_h"/>
                                          </p:val>
                                        </p:tav>
                                      </p:tavLst>
                                    </p:anim>
                                    <p:animEffect transition="in" filter="fade">
                                      <p:cBhvr>
                                        <p:cTn id="85" dur="500"/>
                                        <p:tgtEl>
                                          <p:spTgt spid="6">
                                            <p:txEl>
                                              <p:pRg st="8" end="8"/>
                                            </p:txEl>
                                          </p:spTgt>
                                        </p:tgtEl>
                                      </p:cBhvr>
                                    </p:animEffect>
                                  </p:childTnLst>
                                </p:cTn>
                              </p:par>
                            </p:childTnLst>
                          </p:cTn>
                        </p:par>
                        <p:par>
                          <p:cTn id="86" fill="hold">
                            <p:stCondLst>
                              <p:cond delay="2500"/>
                            </p:stCondLst>
                            <p:childTnLst>
                              <p:par>
                                <p:cTn id="87" presetID="53" presetClass="entr" presetSubtype="16" fill="hold" grpId="1" nodeType="afterEffect">
                                  <p:stCondLst>
                                    <p:cond delay="0"/>
                                  </p:stCondLst>
                                  <p:iterate type="lt">
                                    <p:tmPct val="0"/>
                                  </p:iterate>
                                  <p:childTnLst>
                                    <p:set>
                                      <p:cBhvr>
                                        <p:cTn id="88" dur="1" fill="hold">
                                          <p:stCondLst>
                                            <p:cond delay="0"/>
                                          </p:stCondLst>
                                        </p:cTn>
                                        <p:tgtEl>
                                          <p:spTgt spid="6">
                                            <p:txEl>
                                              <p:pRg st="9" end="9"/>
                                            </p:txEl>
                                          </p:spTgt>
                                        </p:tgtEl>
                                        <p:attrNameLst>
                                          <p:attrName>style.visibility</p:attrName>
                                        </p:attrNameLst>
                                      </p:cBhvr>
                                      <p:to>
                                        <p:strVal val="visible"/>
                                      </p:to>
                                    </p:set>
                                    <p:anim calcmode="lin" valueType="num">
                                      <p:cBhvr>
                                        <p:cTn id="89"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90" dur="500" fill="hold"/>
                                        <p:tgtEl>
                                          <p:spTgt spid="6">
                                            <p:txEl>
                                              <p:pRg st="9" end="9"/>
                                            </p:txEl>
                                          </p:spTgt>
                                        </p:tgtEl>
                                        <p:attrNameLst>
                                          <p:attrName>ppt_h</p:attrName>
                                        </p:attrNameLst>
                                      </p:cBhvr>
                                      <p:tavLst>
                                        <p:tav tm="0">
                                          <p:val>
                                            <p:fltVal val="0"/>
                                          </p:val>
                                        </p:tav>
                                        <p:tav tm="100000">
                                          <p:val>
                                            <p:strVal val="#ppt_h"/>
                                          </p:val>
                                        </p:tav>
                                      </p:tavLst>
                                    </p:anim>
                                    <p:animEffect transition="in" filter="fade">
                                      <p:cBhvr>
                                        <p:cTn id="91" dur="500"/>
                                        <p:tgtEl>
                                          <p:spTgt spid="6">
                                            <p:txEl>
                                              <p:pRg st="9" end="9"/>
                                            </p:txEl>
                                          </p:spTgt>
                                        </p:tgtEl>
                                      </p:cBhvr>
                                    </p:animEffect>
                                  </p:childTnLst>
                                </p:cTn>
                              </p:par>
                            </p:childTnLst>
                          </p:cTn>
                        </p:par>
                        <p:par>
                          <p:cTn id="92" fill="hold">
                            <p:stCondLst>
                              <p:cond delay="3000"/>
                            </p:stCondLst>
                            <p:childTnLst>
                              <p:par>
                                <p:cTn id="93" presetID="53" presetClass="entr" presetSubtype="16" fill="hold" grpId="1" nodeType="afterEffect">
                                  <p:stCondLst>
                                    <p:cond delay="0"/>
                                  </p:stCondLst>
                                  <p:iterate type="lt">
                                    <p:tmPct val="0"/>
                                  </p:iterate>
                                  <p:childTnLst>
                                    <p:set>
                                      <p:cBhvr>
                                        <p:cTn id="94" dur="1" fill="hold">
                                          <p:stCondLst>
                                            <p:cond delay="0"/>
                                          </p:stCondLst>
                                        </p:cTn>
                                        <p:tgtEl>
                                          <p:spTgt spid="6">
                                            <p:txEl>
                                              <p:pRg st="10" end="10"/>
                                            </p:txEl>
                                          </p:spTgt>
                                        </p:tgtEl>
                                        <p:attrNameLst>
                                          <p:attrName>style.visibility</p:attrName>
                                        </p:attrNameLst>
                                      </p:cBhvr>
                                      <p:to>
                                        <p:strVal val="visible"/>
                                      </p:to>
                                    </p:set>
                                    <p:anim calcmode="lin" valueType="num">
                                      <p:cBhvr>
                                        <p:cTn id="95" dur="5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96" dur="500" fill="hold"/>
                                        <p:tgtEl>
                                          <p:spTgt spid="6">
                                            <p:txEl>
                                              <p:pRg st="10" end="10"/>
                                            </p:txEl>
                                          </p:spTgt>
                                        </p:tgtEl>
                                        <p:attrNameLst>
                                          <p:attrName>ppt_h</p:attrName>
                                        </p:attrNameLst>
                                      </p:cBhvr>
                                      <p:tavLst>
                                        <p:tav tm="0">
                                          <p:val>
                                            <p:fltVal val="0"/>
                                          </p:val>
                                        </p:tav>
                                        <p:tav tm="100000">
                                          <p:val>
                                            <p:strVal val="#ppt_h"/>
                                          </p:val>
                                        </p:tav>
                                      </p:tavLst>
                                    </p:anim>
                                    <p:animEffect transition="in" filter="fade">
                                      <p:cBhvr>
                                        <p:cTn id="97" dur="500"/>
                                        <p:tgtEl>
                                          <p:spTgt spid="6">
                                            <p:txEl>
                                              <p:pRg st="10" end="10"/>
                                            </p:txEl>
                                          </p:spTgt>
                                        </p:tgtEl>
                                      </p:cBhvr>
                                    </p:animEffect>
                                  </p:childTnLst>
                                </p:cTn>
                              </p:par>
                            </p:childTnLst>
                          </p:cTn>
                        </p:par>
                        <p:par>
                          <p:cTn id="98" fill="hold">
                            <p:stCondLst>
                              <p:cond delay="3500"/>
                            </p:stCondLst>
                            <p:childTnLst>
                              <p:par>
                                <p:cTn id="99" presetID="53" presetClass="entr" presetSubtype="16" fill="hold" grpId="1" nodeType="afterEffect">
                                  <p:stCondLst>
                                    <p:cond delay="0"/>
                                  </p:stCondLst>
                                  <p:iterate type="lt">
                                    <p:tmPct val="0"/>
                                  </p:iterate>
                                  <p:childTnLst>
                                    <p:set>
                                      <p:cBhvr>
                                        <p:cTn id="100" dur="1" fill="hold">
                                          <p:stCondLst>
                                            <p:cond delay="0"/>
                                          </p:stCondLst>
                                        </p:cTn>
                                        <p:tgtEl>
                                          <p:spTgt spid="6">
                                            <p:txEl>
                                              <p:pRg st="11" end="11"/>
                                            </p:txEl>
                                          </p:spTgt>
                                        </p:tgtEl>
                                        <p:attrNameLst>
                                          <p:attrName>style.visibility</p:attrName>
                                        </p:attrNameLst>
                                      </p:cBhvr>
                                      <p:to>
                                        <p:strVal val="visible"/>
                                      </p:to>
                                    </p:set>
                                    <p:anim calcmode="lin" valueType="num">
                                      <p:cBhvr>
                                        <p:cTn id="101" dur="500" fill="hold"/>
                                        <p:tgtEl>
                                          <p:spTgt spid="6">
                                            <p:txEl>
                                              <p:pRg st="11" end="11"/>
                                            </p:txEl>
                                          </p:spTgt>
                                        </p:tgtEl>
                                        <p:attrNameLst>
                                          <p:attrName>ppt_w</p:attrName>
                                        </p:attrNameLst>
                                      </p:cBhvr>
                                      <p:tavLst>
                                        <p:tav tm="0">
                                          <p:val>
                                            <p:fltVal val="0"/>
                                          </p:val>
                                        </p:tav>
                                        <p:tav tm="100000">
                                          <p:val>
                                            <p:strVal val="#ppt_w"/>
                                          </p:val>
                                        </p:tav>
                                      </p:tavLst>
                                    </p:anim>
                                    <p:anim calcmode="lin" valueType="num">
                                      <p:cBhvr>
                                        <p:cTn id="102" dur="500" fill="hold"/>
                                        <p:tgtEl>
                                          <p:spTgt spid="6">
                                            <p:txEl>
                                              <p:pRg st="11" end="11"/>
                                            </p:txEl>
                                          </p:spTgt>
                                        </p:tgtEl>
                                        <p:attrNameLst>
                                          <p:attrName>ppt_h</p:attrName>
                                        </p:attrNameLst>
                                      </p:cBhvr>
                                      <p:tavLst>
                                        <p:tav tm="0">
                                          <p:val>
                                            <p:fltVal val="0"/>
                                          </p:val>
                                        </p:tav>
                                        <p:tav tm="100000">
                                          <p:val>
                                            <p:strVal val="#ppt_h"/>
                                          </p:val>
                                        </p:tav>
                                      </p:tavLst>
                                    </p:anim>
                                    <p:animEffect transition="in" filter="fade">
                                      <p:cBhvr>
                                        <p:cTn id="103" dur="500"/>
                                        <p:tgtEl>
                                          <p:spTgt spid="6">
                                            <p:txEl>
                                              <p:pRg st="11" end="11"/>
                                            </p:txEl>
                                          </p:spTgt>
                                        </p:tgtEl>
                                      </p:cBhvr>
                                    </p:animEffect>
                                  </p:childTnLst>
                                </p:cTn>
                              </p:par>
                            </p:childTnLst>
                          </p:cTn>
                        </p:par>
                        <p:par>
                          <p:cTn id="104" fill="hold">
                            <p:stCondLst>
                              <p:cond delay="4000"/>
                            </p:stCondLst>
                            <p:childTnLst>
                              <p:par>
                                <p:cTn id="105" presetID="53" presetClass="entr" presetSubtype="16" fill="hold" grpId="1" nodeType="afterEffect">
                                  <p:stCondLst>
                                    <p:cond delay="0"/>
                                  </p:stCondLst>
                                  <p:iterate type="lt">
                                    <p:tmPct val="0"/>
                                  </p:iterate>
                                  <p:childTnLst>
                                    <p:set>
                                      <p:cBhvr>
                                        <p:cTn id="106" dur="1" fill="hold">
                                          <p:stCondLst>
                                            <p:cond delay="0"/>
                                          </p:stCondLst>
                                        </p:cTn>
                                        <p:tgtEl>
                                          <p:spTgt spid="6">
                                            <p:txEl>
                                              <p:pRg st="12" end="12"/>
                                            </p:txEl>
                                          </p:spTgt>
                                        </p:tgtEl>
                                        <p:attrNameLst>
                                          <p:attrName>style.visibility</p:attrName>
                                        </p:attrNameLst>
                                      </p:cBhvr>
                                      <p:to>
                                        <p:strVal val="visible"/>
                                      </p:to>
                                    </p:set>
                                    <p:anim calcmode="lin" valueType="num">
                                      <p:cBhvr>
                                        <p:cTn id="107" dur="500" fill="hold"/>
                                        <p:tgtEl>
                                          <p:spTgt spid="6">
                                            <p:txEl>
                                              <p:pRg st="12" end="12"/>
                                            </p:txEl>
                                          </p:spTgt>
                                        </p:tgtEl>
                                        <p:attrNameLst>
                                          <p:attrName>ppt_w</p:attrName>
                                        </p:attrNameLst>
                                      </p:cBhvr>
                                      <p:tavLst>
                                        <p:tav tm="0">
                                          <p:val>
                                            <p:fltVal val="0"/>
                                          </p:val>
                                        </p:tav>
                                        <p:tav tm="100000">
                                          <p:val>
                                            <p:strVal val="#ppt_w"/>
                                          </p:val>
                                        </p:tav>
                                      </p:tavLst>
                                    </p:anim>
                                    <p:anim calcmode="lin" valueType="num">
                                      <p:cBhvr>
                                        <p:cTn id="108" dur="500" fill="hold"/>
                                        <p:tgtEl>
                                          <p:spTgt spid="6">
                                            <p:txEl>
                                              <p:pRg st="12" end="12"/>
                                            </p:txEl>
                                          </p:spTgt>
                                        </p:tgtEl>
                                        <p:attrNameLst>
                                          <p:attrName>ppt_h</p:attrName>
                                        </p:attrNameLst>
                                      </p:cBhvr>
                                      <p:tavLst>
                                        <p:tav tm="0">
                                          <p:val>
                                            <p:fltVal val="0"/>
                                          </p:val>
                                        </p:tav>
                                        <p:tav tm="100000">
                                          <p:val>
                                            <p:strVal val="#ppt_h"/>
                                          </p:val>
                                        </p:tav>
                                      </p:tavLst>
                                    </p:anim>
                                    <p:animEffect transition="in" filter="fade">
                                      <p:cBhvr>
                                        <p:cTn id="109" dur="500"/>
                                        <p:tgtEl>
                                          <p:spTgt spid="6">
                                            <p:txEl>
                                              <p:pRg st="12" end="12"/>
                                            </p:txEl>
                                          </p:spTgt>
                                        </p:tgtEl>
                                      </p:cBhvr>
                                    </p:animEffect>
                                  </p:childTnLst>
                                </p:cTn>
                              </p:par>
                            </p:childTnLst>
                          </p:cTn>
                        </p:par>
                        <p:par>
                          <p:cTn id="110" fill="hold">
                            <p:stCondLst>
                              <p:cond delay="4500"/>
                            </p:stCondLst>
                            <p:childTnLst>
                              <p:par>
                                <p:cTn id="111" presetID="16" presetClass="emph" presetSubtype="0" fill="hold" grpId="0" nodeType="afterEffect">
                                  <p:stCondLst>
                                    <p:cond delay="0"/>
                                  </p:stCondLst>
                                  <p:iterate type="lt">
                                    <p:tmPct val="4000"/>
                                  </p:iterate>
                                  <p:childTnLst>
                                    <p:set>
                                      <p:cBhvr override="childStyle">
                                        <p:cTn id="112" dur="500" fill="hold"/>
                                        <p:tgtEl>
                                          <p:spTgt spid="6">
                                            <p:txEl>
                                              <p:pRg st="4" end="4"/>
                                            </p:txEl>
                                          </p:spTgt>
                                        </p:tgtEl>
                                        <p:attrNameLst>
                                          <p:attrName>style.color</p:attrName>
                                        </p:attrNameLst>
                                      </p:cBhvr>
                                      <p:to>
                                        <p:clrVal>
                                          <a:srgbClr val="BF6A3B"/>
                                        </p:clrVal>
                                      </p:to>
                                    </p:set>
                                    <p:set>
                                      <p:cBhvr>
                                        <p:cTn id="113" dur="500" fill="hold"/>
                                        <p:tgtEl>
                                          <p:spTgt spid="6">
                                            <p:txEl>
                                              <p:pRg st="4" end="4"/>
                                            </p:txEl>
                                          </p:spTgt>
                                        </p:tgtEl>
                                        <p:attrNameLst>
                                          <p:attrName>fillcolor</p:attrName>
                                        </p:attrNameLst>
                                      </p:cBhvr>
                                      <p:to>
                                        <p:clrVal>
                                          <a:srgbClr val="BF6A3B"/>
                                        </p:clrVal>
                                      </p:to>
                                    </p:set>
                                    <p:set>
                                      <p:cBhvr>
                                        <p:cTn id="114" dur="500" fill="hold"/>
                                        <p:tgtEl>
                                          <p:spTgt spid="6">
                                            <p:txEl>
                                              <p:pRg st="4" end="4"/>
                                            </p:txEl>
                                          </p:spTgt>
                                        </p:tgtEl>
                                        <p:attrNameLst>
                                          <p:attrName>fill.type</p:attrName>
                                        </p:attrNameLst>
                                      </p:cBhvr>
                                      <p:to>
                                        <p:strVal val="solid"/>
                                      </p:to>
                                    </p:set>
                                  </p:childTnLst>
                                </p:cTn>
                              </p:par>
                            </p:childTnLst>
                          </p:cTn>
                        </p:par>
                        <p:par>
                          <p:cTn id="115" fill="hold">
                            <p:stCondLst>
                              <p:cond delay="5760"/>
                            </p:stCondLst>
                            <p:childTnLst>
                              <p:par>
                                <p:cTn id="116" presetID="16" presetClass="emph" presetSubtype="0" fill="hold" grpId="0" nodeType="afterEffect">
                                  <p:stCondLst>
                                    <p:cond delay="0"/>
                                  </p:stCondLst>
                                  <p:iterate type="lt">
                                    <p:tmPct val="4000"/>
                                  </p:iterate>
                                  <p:childTnLst>
                                    <p:set>
                                      <p:cBhvr override="childStyle">
                                        <p:cTn id="117" dur="500" fill="hold"/>
                                        <p:tgtEl>
                                          <p:spTgt spid="6">
                                            <p:txEl>
                                              <p:pRg st="5" end="5"/>
                                            </p:txEl>
                                          </p:spTgt>
                                        </p:tgtEl>
                                        <p:attrNameLst>
                                          <p:attrName>style.color</p:attrName>
                                        </p:attrNameLst>
                                      </p:cBhvr>
                                      <p:to>
                                        <p:clrVal>
                                          <a:srgbClr val="BF6A3B"/>
                                        </p:clrVal>
                                      </p:to>
                                    </p:set>
                                    <p:set>
                                      <p:cBhvr>
                                        <p:cTn id="118" dur="500" fill="hold"/>
                                        <p:tgtEl>
                                          <p:spTgt spid="6">
                                            <p:txEl>
                                              <p:pRg st="5" end="5"/>
                                            </p:txEl>
                                          </p:spTgt>
                                        </p:tgtEl>
                                        <p:attrNameLst>
                                          <p:attrName>fillcolor</p:attrName>
                                        </p:attrNameLst>
                                      </p:cBhvr>
                                      <p:to>
                                        <p:clrVal>
                                          <a:srgbClr val="BF6A3B"/>
                                        </p:clrVal>
                                      </p:to>
                                    </p:set>
                                    <p:set>
                                      <p:cBhvr>
                                        <p:cTn id="119" dur="500" fill="hold"/>
                                        <p:tgtEl>
                                          <p:spTgt spid="6">
                                            <p:txEl>
                                              <p:pRg st="5" end="5"/>
                                            </p:txEl>
                                          </p:spTgt>
                                        </p:tgtEl>
                                        <p:attrNameLst>
                                          <p:attrName>fill.type</p:attrName>
                                        </p:attrNameLst>
                                      </p:cBhvr>
                                      <p:to>
                                        <p:strVal val="solid"/>
                                      </p:to>
                                    </p:set>
                                  </p:childTnLst>
                                </p:cTn>
                              </p:par>
                            </p:childTnLst>
                          </p:cTn>
                        </p:par>
                        <p:par>
                          <p:cTn id="120" fill="hold">
                            <p:stCondLst>
                              <p:cond delay="7400"/>
                            </p:stCondLst>
                            <p:childTnLst>
                              <p:par>
                                <p:cTn id="121" presetID="16" presetClass="emph" presetSubtype="0" fill="hold" grpId="0" nodeType="afterEffect">
                                  <p:stCondLst>
                                    <p:cond delay="0"/>
                                  </p:stCondLst>
                                  <p:iterate type="lt">
                                    <p:tmPct val="4000"/>
                                  </p:iterate>
                                  <p:childTnLst>
                                    <p:set>
                                      <p:cBhvr override="childStyle">
                                        <p:cTn id="122" dur="500" fill="hold"/>
                                        <p:tgtEl>
                                          <p:spTgt spid="6">
                                            <p:txEl>
                                              <p:pRg st="6" end="6"/>
                                            </p:txEl>
                                          </p:spTgt>
                                        </p:tgtEl>
                                        <p:attrNameLst>
                                          <p:attrName>style.color</p:attrName>
                                        </p:attrNameLst>
                                      </p:cBhvr>
                                      <p:to>
                                        <p:clrVal>
                                          <a:srgbClr val="BF6A3B"/>
                                        </p:clrVal>
                                      </p:to>
                                    </p:set>
                                    <p:set>
                                      <p:cBhvr>
                                        <p:cTn id="123" dur="500" fill="hold"/>
                                        <p:tgtEl>
                                          <p:spTgt spid="6">
                                            <p:txEl>
                                              <p:pRg st="6" end="6"/>
                                            </p:txEl>
                                          </p:spTgt>
                                        </p:tgtEl>
                                        <p:attrNameLst>
                                          <p:attrName>fillcolor</p:attrName>
                                        </p:attrNameLst>
                                      </p:cBhvr>
                                      <p:to>
                                        <p:clrVal>
                                          <a:srgbClr val="BF6A3B"/>
                                        </p:clrVal>
                                      </p:to>
                                    </p:set>
                                    <p:set>
                                      <p:cBhvr>
                                        <p:cTn id="124" dur="500" fill="hold"/>
                                        <p:tgtEl>
                                          <p:spTgt spid="6">
                                            <p:txEl>
                                              <p:pRg st="6" end="6"/>
                                            </p:txEl>
                                          </p:spTgt>
                                        </p:tgtEl>
                                        <p:attrNameLst>
                                          <p:attrName>fill.type</p:attrName>
                                        </p:attrNameLst>
                                      </p:cBhvr>
                                      <p:to>
                                        <p:strVal val="solid"/>
                                      </p:to>
                                    </p:set>
                                  </p:childTnLst>
                                </p:cTn>
                              </p:par>
                            </p:childTnLst>
                          </p:cTn>
                        </p:par>
                        <p:par>
                          <p:cTn id="125" fill="hold">
                            <p:stCondLst>
                              <p:cond delay="8720"/>
                            </p:stCondLst>
                            <p:childTnLst>
                              <p:par>
                                <p:cTn id="126" presetID="16" presetClass="emph" presetSubtype="0" fill="hold" grpId="0" nodeType="afterEffect">
                                  <p:stCondLst>
                                    <p:cond delay="0"/>
                                  </p:stCondLst>
                                  <p:iterate type="lt">
                                    <p:tmPct val="4000"/>
                                  </p:iterate>
                                  <p:childTnLst>
                                    <p:set>
                                      <p:cBhvr override="childStyle">
                                        <p:cTn id="127" dur="500" fill="hold"/>
                                        <p:tgtEl>
                                          <p:spTgt spid="6">
                                            <p:txEl>
                                              <p:pRg st="7" end="7"/>
                                            </p:txEl>
                                          </p:spTgt>
                                        </p:tgtEl>
                                        <p:attrNameLst>
                                          <p:attrName>style.color</p:attrName>
                                        </p:attrNameLst>
                                      </p:cBhvr>
                                      <p:to>
                                        <p:clrVal>
                                          <a:srgbClr val="BF6A3B"/>
                                        </p:clrVal>
                                      </p:to>
                                    </p:set>
                                    <p:set>
                                      <p:cBhvr>
                                        <p:cTn id="128" dur="500" fill="hold"/>
                                        <p:tgtEl>
                                          <p:spTgt spid="6">
                                            <p:txEl>
                                              <p:pRg st="7" end="7"/>
                                            </p:txEl>
                                          </p:spTgt>
                                        </p:tgtEl>
                                        <p:attrNameLst>
                                          <p:attrName>fillcolor</p:attrName>
                                        </p:attrNameLst>
                                      </p:cBhvr>
                                      <p:to>
                                        <p:clrVal>
                                          <a:srgbClr val="BF6A3B"/>
                                        </p:clrVal>
                                      </p:to>
                                    </p:set>
                                    <p:set>
                                      <p:cBhvr>
                                        <p:cTn id="129" dur="500" fill="hold"/>
                                        <p:tgtEl>
                                          <p:spTgt spid="6">
                                            <p:txEl>
                                              <p:pRg st="7" end="7"/>
                                            </p:txEl>
                                          </p:spTgt>
                                        </p:tgtEl>
                                        <p:attrNameLst>
                                          <p:attrName>fill.type</p:attrName>
                                        </p:attrNameLst>
                                      </p:cBhvr>
                                      <p:to>
                                        <p:strVal val="solid"/>
                                      </p:to>
                                    </p:set>
                                  </p:childTnLst>
                                </p:cTn>
                              </p:par>
                            </p:childTnLst>
                          </p:cTn>
                        </p:par>
                        <p:par>
                          <p:cTn id="130" fill="hold">
                            <p:stCondLst>
                              <p:cond delay="10280"/>
                            </p:stCondLst>
                            <p:childTnLst>
                              <p:par>
                                <p:cTn id="131" presetID="16" presetClass="emph" presetSubtype="0" fill="hold" grpId="0" nodeType="afterEffect">
                                  <p:stCondLst>
                                    <p:cond delay="0"/>
                                  </p:stCondLst>
                                  <p:iterate type="lt">
                                    <p:tmPct val="4000"/>
                                  </p:iterate>
                                  <p:childTnLst>
                                    <p:set>
                                      <p:cBhvr override="childStyle">
                                        <p:cTn id="132" dur="500" fill="hold"/>
                                        <p:tgtEl>
                                          <p:spTgt spid="6">
                                            <p:txEl>
                                              <p:pRg st="8" end="8"/>
                                            </p:txEl>
                                          </p:spTgt>
                                        </p:tgtEl>
                                        <p:attrNameLst>
                                          <p:attrName>style.color</p:attrName>
                                        </p:attrNameLst>
                                      </p:cBhvr>
                                      <p:to>
                                        <p:clrVal>
                                          <a:srgbClr val="BF6A3B"/>
                                        </p:clrVal>
                                      </p:to>
                                    </p:set>
                                    <p:set>
                                      <p:cBhvr>
                                        <p:cTn id="133" dur="500" fill="hold"/>
                                        <p:tgtEl>
                                          <p:spTgt spid="6">
                                            <p:txEl>
                                              <p:pRg st="8" end="8"/>
                                            </p:txEl>
                                          </p:spTgt>
                                        </p:tgtEl>
                                        <p:attrNameLst>
                                          <p:attrName>fillcolor</p:attrName>
                                        </p:attrNameLst>
                                      </p:cBhvr>
                                      <p:to>
                                        <p:clrVal>
                                          <a:srgbClr val="BF6A3B"/>
                                        </p:clrVal>
                                      </p:to>
                                    </p:set>
                                    <p:set>
                                      <p:cBhvr>
                                        <p:cTn id="134" dur="500" fill="hold"/>
                                        <p:tgtEl>
                                          <p:spTgt spid="6">
                                            <p:txEl>
                                              <p:pRg st="8" end="8"/>
                                            </p:txEl>
                                          </p:spTgt>
                                        </p:tgtEl>
                                        <p:attrNameLst>
                                          <p:attrName>fill.type</p:attrName>
                                        </p:attrNameLst>
                                      </p:cBhvr>
                                      <p:to>
                                        <p:strVal val="solid"/>
                                      </p:to>
                                    </p:set>
                                  </p:childTnLst>
                                </p:cTn>
                              </p:par>
                            </p:childTnLst>
                          </p:cTn>
                        </p:par>
                        <p:par>
                          <p:cTn id="135" fill="hold">
                            <p:stCondLst>
                              <p:cond delay="11980"/>
                            </p:stCondLst>
                            <p:childTnLst>
                              <p:par>
                                <p:cTn id="136" presetID="16" presetClass="emph" presetSubtype="0" fill="hold" grpId="0" nodeType="afterEffect">
                                  <p:stCondLst>
                                    <p:cond delay="0"/>
                                  </p:stCondLst>
                                  <p:iterate type="lt">
                                    <p:tmPct val="4000"/>
                                  </p:iterate>
                                  <p:childTnLst>
                                    <p:set>
                                      <p:cBhvr override="childStyle">
                                        <p:cTn id="137" dur="500" fill="hold"/>
                                        <p:tgtEl>
                                          <p:spTgt spid="6">
                                            <p:txEl>
                                              <p:pRg st="9" end="9"/>
                                            </p:txEl>
                                          </p:spTgt>
                                        </p:tgtEl>
                                        <p:attrNameLst>
                                          <p:attrName>style.color</p:attrName>
                                        </p:attrNameLst>
                                      </p:cBhvr>
                                      <p:to>
                                        <p:clrVal>
                                          <a:srgbClr val="BF6A3B"/>
                                        </p:clrVal>
                                      </p:to>
                                    </p:set>
                                    <p:set>
                                      <p:cBhvr>
                                        <p:cTn id="138" dur="500" fill="hold"/>
                                        <p:tgtEl>
                                          <p:spTgt spid="6">
                                            <p:txEl>
                                              <p:pRg st="9" end="9"/>
                                            </p:txEl>
                                          </p:spTgt>
                                        </p:tgtEl>
                                        <p:attrNameLst>
                                          <p:attrName>fillcolor</p:attrName>
                                        </p:attrNameLst>
                                      </p:cBhvr>
                                      <p:to>
                                        <p:clrVal>
                                          <a:srgbClr val="BF6A3B"/>
                                        </p:clrVal>
                                      </p:to>
                                    </p:set>
                                    <p:set>
                                      <p:cBhvr>
                                        <p:cTn id="139" dur="500" fill="hold"/>
                                        <p:tgtEl>
                                          <p:spTgt spid="6">
                                            <p:txEl>
                                              <p:pRg st="9" end="9"/>
                                            </p:txEl>
                                          </p:spTgt>
                                        </p:tgtEl>
                                        <p:attrNameLst>
                                          <p:attrName>fill.type</p:attrName>
                                        </p:attrNameLst>
                                      </p:cBhvr>
                                      <p:to>
                                        <p:strVal val="solid"/>
                                      </p:to>
                                    </p:set>
                                  </p:childTnLst>
                                </p:cTn>
                              </p:par>
                            </p:childTnLst>
                          </p:cTn>
                        </p:par>
                        <p:par>
                          <p:cTn id="140" fill="hold">
                            <p:stCondLst>
                              <p:cond delay="13680"/>
                            </p:stCondLst>
                            <p:childTnLst>
                              <p:par>
                                <p:cTn id="141" presetID="16" presetClass="emph" presetSubtype="0" fill="hold" grpId="0" nodeType="afterEffect">
                                  <p:stCondLst>
                                    <p:cond delay="0"/>
                                  </p:stCondLst>
                                  <p:iterate type="lt">
                                    <p:tmPct val="4000"/>
                                  </p:iterate>
                                  <p:childTnLst>
                                    <p:set>
                                      <p:cBhvr override="childStyle">
                                        <p:cTn id="142" dur="500" fill="hold"/>
                                        <p:tgtEl>
                                          <p:spTgt spid="6">
                                            <p:txEl>
                                              <p:pRg st="10" end="10"/>
                                            </p:txEl>
                                          </p:spTgt>
                                        </p:tgtEl>
                                        <p:attrNameLst>
                                          <p:attrName>style.color</p:attrName>
                                        </p:attrNameLst>
                                      </p:cBhvr>
                                      <p:to>
                                        <p:clrVal>
                                          <a:srgbClr val="BF6A3B"/>
                                        </p:clrVal>
                                      </p:to>
                                    </p:set>
                                    <p:set>
                                      <p:cBhvr>
                                        <p:cTn id="143" dur="500" fill="hold"/>
                                        <p:tgtEl>
                                          <p:spTgt spid="6">
                                            <p:txEl>
                                              <p:pRg st="10" end="10"/>
                                            </p:txEl>
                                          </p:spTgt>
                                        </p:tgtEl>
                                        <p:attrNameLst>
                                          <p:attrName>fillcolor</p:attrName>
                                        </p:attrNameLst>
                                      </p:cBhvr>
                                      <p:to>
                                        <p:clrVal>
                                          <a:srgbClr val="BF6A3B"/>
                                        </p:clrVal>
                                      </p:to>
                                    </p:set>
                                    <p:set>
                                      <p:cBhvr>
                                        <p:cTn id="144" dur="500" fill="hold"/>
                                        <p:tgtEl>
                                          <p:spTgt spid="6">
                                            <p:txEl>
                                              <p:pRg st="10" end="10"/>
                                            </p:txEl>
                                          </p:spTgt>
                                        </p:tgtEl>
                                        <p:attrNameLst>
                                          <p:attrName>fill.type</p:attrName>
                                        </p:attrNameLst>
                                      </p:cBhvr>
                                      <p:to>
                                        <p:strVal val="solid"/>
                                      </p:to>
                                    </p:set>
                                  </p:childTnLst>
                                </p:cTn>
                              </p:par>
                            </p:childTnLst>
                          </p:cTn>
                        </p:par>
                        <p:par>
                          <p:cTn id="145" fill="hold">
                            <p:stCondLst>
                              <p:cond delay="16720"/>
                            </p:stCondLst>
                            <p:childTnLst>
                              <p:par>
                                <p:cTn id="146" presetID="16" presetClass="emph" presetSubtype="0" fill="hold" grpId="0" nodeType="afterEffect">
                                  <p:stCondLst>
                                    <p:cond delay="0"/>
                                  </p:stCondLst>
                                  <p:iterate type="lt">
                                    <p:tmPct val="4000"/>
                                  </p:iterate>
                                  <p:childTnLst>
                                    <p:set>
                                      <p:cBhvr override="childStyle">
                                        <p:cTn id="147" dur="500" fill="hold"/>
                                        <p:tgtEl>
                                          <p:spTgt spid="6">
                                            <p:txEl>
                                              <p:pRg st="11" end="11"/>
                                            </p:txEl>
                                          </p:spTgt>
                                        </p:tgtEl>
                                        <p:attrNameLst>
                                          <p:attrName>style.color</p:attrName>
                                        </p:attrNameLst>
                                      </p:cBhvr>
                                      <p:to>
                                        <p:clrVal>
                                          <a:srgbClr val="BF6A3B"/>
                                        </p:clrVal>
                                      </p:to>
                                    </p:set>
                                    <p:set>
                                      <p:cBhvr>
                                        <p:cTn id="148" dur="500" fill="hold"/>
                                        <p:tgtEl>
                                          <p:spTgt spid="6">
                                            <p:txEl>
                                              <p:pRg st="11" end="11"/>
                                            </p:txEl>
                                          </p:spTgt>
                                        </p:tgtEl>
                                        <p:attrNameLst>
                                          <p:attrName>fillcolor</p:attrName>
                                        </p:attrNameLst>
                                      </p:cBhvr>
                                      <p:to>
                                        <p:clrVal>
                                          <a:srgbClr val="BF6A3B"/>
                                        </p:clrVal>
                                      </p:to>
                                    </p:set>
                                    <p:set>
                                      <p:cBhvr>
                                        <p:cTn id="149" dur="500" fill="hold"/>
                                        <p:tgtEl>
                                          <p:spTgt spid="6">
                                            <p:txEl>
                                              <p:pRg st="11" end="11"/>
                                            </p:txEl>
                                          </p:spTgt>
                                        </p:tgtEl>
                                        <p:attrNameLst>
                                          <p:attrName>fill.type</p:attrName>
                                        </p:attrNameLst>
                                      </p:cBhvr>
                                      <p:to>
                                        <p:strVal val="solid"/>
                                      </p:to>
                                    </p:set>
                                  </p:childTnLst>
                                </p:cTn>
                              </p:par>
                            </p:childTnLst>
                          </p:cTn>
                        </p:par>
                        <p:par>
                          <p:cTn id="150" fill="hold">
                            <p:stCondLst>
                              <p:cond delay="18560"/>
                            </p:stCondLst>
                            <p:childTnLst>
                              <p:par>
                                <p:cTn id="151" presetID="16" presetClass="emph" presetSubtype="0" fill="hold" grpId="0" nodeType="afterEffect">
                                  <p:stCondLst>
                                    <p:cond delay="0"/>
                                  </p:stCondLst>
                                  <p:iterate type="lt">
                                    <p:tmPct val="4000"/>
                                  </p:iterate>
                                  <p:childTnLst>
                                    <p:set>
                                      <p:cBhvr override="childStyle">
                                        <p:cTn id="152" dur="500" fill="hold"/>
                                        <p:tgtEl>
                                          <p:spTgt spid="6">
                                            <p:txEl>
                                              <p:pRg st="12" end="12"/>
                                            </p:txEl>
                                          </p:spTgt>
                                        </p:tgtEl>
                                        <p:attrNameLst>
                                          <p:attrName>style.color</p:attrName>
                                        </p:attrNameLst>
                                      </p:cBhvr>
                                      <p:to>
                                        <p:clrVal>
                                          <a:srgbClr val="BF6A3B"/>
                                        </p:clrVal>
                                      </p:to>
                                    </p:set>
                                    <p:set>
                                      <p:cBhvr>
                                        <p:cTn id="153" dur="500" fill="hold"/>
                                        <p:tgtEl>
                                          <p:spTgt spid="6">
                                            <p:txEl>
                                              <p:pRg st="12" end="12"/>
                                            </p:txEl>
                                          </p:spTgt>
                                        </p:tgtEl>
                                        <p:attrNameLst>
                                          <p:attrName>fillcolor</p:attrName>
                                        </p:attrNameLst>
                                      </p:cBhvr>
                                      <p:to>
                                        <p:clrVal>
                                          <a:srgbClr val="BF6A3B"/>
                                        </p:clrVal>
                                      </p:to>
                                    </p:set>
                                    <p:set>
                                      <p:cBhvr>
                                        <p:cTn id="154" dur="500" fill="hold"/>
                                        <p:tgtEl>
                                          <p:spTgt spid="6">
                                            <p:txEl>
                                              <p:pRg st="12" end="12"/>
                                            </p:txEl>
                                          </p:spTgt>
                                        </p:tgtEl>
                                        <p:attrNameLst>
                                          <p:attrName>fill.type</p:attrName>
                                        </p:attrNameLst>
                                      </p:cBhvr>
                                      <p:to>
                                        <p:strVal val="solid"/>
                                      </p:to>
                                    </p:set>
                                  </p:childTnLst>
                                </p:cTn>
                              </p:par>
                            </p:childTnLst>
                          </p:cTn>
                        </p:par>
                      </p:childTnLst>
                    </p:cTn>
                  </p:par>
                  <p:par>
                    <p:cTn id="155" fill="hold">
                      <p:stCondLst>
                        <p:cond delay="indefinite"/>
                      </p:stCondLst>
                      <p:childTnLst>
                        <p:par>
                          <p:cTn id="156" fill="hold">
                            <p:stCondLst>
                              <p:cond delay="0"/>
                            </p:stCondLst>
                            <p:childTnLst>
                              <p:par>
                                <p:cTn id="157" presetID="53" presetClass="entr" presetSubtype="16" fill="hold" grpId="1" nodeType="clickEffect">
                                  <p:stCondLst>
                                    <p:cond delay="0"/>
                                  </p:stCondLst>
                                  <p:iterate type="lt">
                                    <p:tmPct val="0"/>
                                  </p:iterate>
                                  <p:childTnLst>
                                    <p:set>
                                      <p:cBhvr>
                                        <p:cTn id="158" dur="1" fill="hold">
                                          <p:stCondLst>
                                            <p:cond delay="0"/>
                                          </p:stCondLst>
                                        </p:cTn>
                                        <p:tgtEl>
                                          <p:spTgt spid="6">
                                            <p:txEl>
                                              <p:pRg st="13" end="13"/>
                                            </p:txEl>
                                          </p:spTgt>
                                        </p:tgtEl>
                                        <p:attrNameLst>
                                          <p:attrName>style.visibility</p:attrName>
                                        </p:attrNameLst>
                                      </p:cBhvr>
                                      <p:to>
                                        <p:strVal val="visible"/>
                                      </p:to>
                                    </p:set>
                                    <p:anim calcmode="lin" valueType="num">
                                      <p:cBhvr>
                                        <p:cTn id="159" dur="500" fill="hold"/>
                                        <p:tgtEl>
                                          <p:spTgt spid="6">
                                            <p:txEl>
                                              <p:pRg st="13" end="13"/>
                                            </p:txEl>
                                          </p:spTgt>
                                        </p:tgtEl>
                                        <p:attrNameLst>
                                          <p:attrName>ppt_w</p:attrName>
                                        </p:attrNameLst>
                                      </p:cBhvr>
                                      <p:tavLst>
                                        <p:tav tm="0">
                                          <p:val>
                                            <p:fltVal val="0"/>
                                          </p:val>
                                        </p:tav>
                                        <p:tav tm="100000">
                                          <p:val>
                                            <p:strVal val="#ppt_w"/>
                                          </p:val>
                                        </p:tav>
                                      </p:tavLst>
                                    </p:anim>
                                    <p:anim calcmode="lin" valueType="num">
                                      <p:cBhvr>
                                        <p:cTn id="160" dur="500" fill="hold"/>
                                        <p:tgtEl>
                                          <p:spTgt spid="6">
                                            <p:txEl>
                                              <p:pRg st="13" end="13"/>
                                            </p:txEl>
                                          </p:spTgt>
                                        </p:tgtEl>
                                        <p:attrNameLst>
                                          <p:attrName>ppt_h</p:attrName>
                                        </p:attrNameLst>
                                      </p:cBhvr>
                                      <p:tavLst>
                                        <p:tav tm="0">
                                          <p:val>
                                            <p:fltVal val="0"/>
                                          </p:val>
                                        </p:tav>
                                        <p:tav tm="100000">
                                          <p:val>
                                            <p:strVal val="#ppt_h"/>
                                          </p:val>
                                        </p:tav>
                                      </p:tavLst>
                                    </p:anim>
                                    <p:animEffect transition="in" filter="fade">
                                      <p:cBhvr>
                                        <p:cTn id="161" dur="500"/>
                                        <p:tgtEl>
                                          <p:spTgt spid="6">
                                            <p:txEl>
                                              <p:pRg st="13" end="13"/>
                                            </p:txEl>
                                          </p:spTgt>
                                        </p:tgtEl>
                                      </p:cBhvr>
                                    </p:animEffect>
                                  </p:childTnLst>
                                </p:cTn>
                              </p:par>
                            </p:childTnLst>
                          </p:cTn>
                        </p:par>
                        <p:par>
                          <p:cTn id="162" fill="hold">
                            <p:stCondLst>
                              <p:cond delay="500"/>
                            </p:stCondLst>
                            <p:childTnLst>
                              <p:par>
                                <p:cTn id="163" presetID="16" presetClass="emph" presetSubtype="0" fill="hold" grpId="0" nodeType="afterEffect">
                                  <p:stCondLst>
                                    <p:cond delay="0"/>
                                  </p:stCondLst>
                                  <p:iterate type="lt">
                                    <p:tmPct val="4000"/>
                                  </p:iterate>
                                  <p:childTnLst>
                                    <p:set>
                                      <p:cBhvr override="childStyle">
                                        <p:cTn id="164" dur="500" fill="hold"/>
                                        <p:tgtEl>
                                          <p:spTgt spid="6">
                                            <p:txEl>
                                              <p:pRg st="13" end="13"/>
                                            </p:txEl>
                                          </p:spTgt>
                                        </p:tgtEl>
                                        <p:attrNameLst>
                                          <p:attrName>style.color</p:attrName>
                                        </p:attrNameLst>
                                      </p:cBhvr>
                                      <p:to>
                                        <p:clrVal>
                                          <a:srgbClr val="BF6A3B"/>
                                        </p:clrVal>
                                      </p:to>
                                    </p:set>
                                    <p:set>
                                      <p:cBhvr>
                                        <p:cTn id="165" dur="500" fill="hold"/>
                                        <p:tgtEl>
                                          <p:spTgt spid="6">
                                            <p:txEl>
                                              <p:pRg st="13" end="13"/>
                                            </p:txEl>
                                          </p:spTgt>
                                        </p:tgtEl>
                                        <p:attrNameLst>
                                          <p:attrName>fillcolor</p:attrName>
                                        </p:attrNameLst>
                                      </p:cBhvr>
                                      <p:to>
                                        <p:clrVal>
                                          <a:srgbClr val="BF6A3B"/>
                                        </p:clrVal>
                                      </p:to>
                                    </p:set>
                                    <p:set>
                                      <p:cBhvr>
                                        <p:cTn id="166" dur="500" fill="hold"/>
                                        <p:tgtEl>
                                          <p:spTgt spid="6">
                                            <p:txEl>
                                              <p:pRg st="13" end="13"/>
                                            </p:txEl>
                                          </p:spTgt>
                                        </p:tgtEl>
                                        <p:attrNameLst>
                                          <p:attrName>fill.type</p:attrName>
                                        </p:attrNameLst>
                                      </p:cBhvr>
                                      <p:to>
                                        <p:strVal val="solid"/>
                                      </p:to>
                                    </p:set>
                                  </p:childTnLst>
                                </p:cTn>
                              </p:par>
                            </p:childTnLst>
                          </p:cTn>
                        </p:par>
                      </p:childTnLst>
                    </p:cTn>
                  </p:par>
                  <p:par>
                    <p:cTn id="167" fill="hold">
                      <p:stCondLst>
                        <p:cond delay="indefinite"/>
                      </p:stCondLst>
                      <p:childTnLst>
                        <p:par>
                          <p:cTn id="168" fill="hold">
                            <p:stCondLst>
                              <p:cond delay="0"/>
                            </p:stCondLst>
                            <p:childTnLst>
                              <p:par>
                                <p:cTn id="169" presetID="53" presetClass="entr" presetSubtype="16" fill="hold" grpId="1" nodeType="clickEffect">
                                  <p:stCondLst>
                                    <p:cond delay="0"/>
                                  </p:stCondLst>
                                  <p:iterate type="lt">
                                    <p:tmPct val="0"/>
                                  </p:iterate>
                                  <p:childTnLst>
                                    <p:set>
                                      <p:cBhvr>
                                        <p:cTn id="170" dur="1" fill="hold">
                                          <p:stCondLst>
                                            <p:cond delay="0"/>
                                          </p:stCondLst>
                                        </p:cTn>
                                        <p:tgtEl>
                                          <p:spTgt spid="6">
                                            <p:txEl>
                                              <p:pRg st="14" end="14"/>
                                            </p:txEl>
                                          </p:spTgt>
                                        </p:tgtEl>
                                        <p:attrNameLst>
                                          <p:attrName>style.visibility</p:attrName>
                                        </p:attrNameLst>
                                      </p:cBhvr>
                                      <p:to>
                                        <p:strVal val="visible"/>
                                      </p:to>
                                    </p:set>
                                    <p:anim calcmode="lin" valueType="num">
                                      <p:cBhvr>
                                        <p:cTn id="171" dur="500" fill="hold"/>
                                        <p:tgtEl>
                                          <p:spTgt spid="6">
                                            <p:txEl>
                                              <p:pRg st="14" end="14"/>
                                            </p:txEl>
                                          </p:spTgt>
                                        </p:tgtEl>
                                        <p:attrNameLst>
                                          <p:attrName>ppt_w</p:attrName>
                                        </p:attrNameLst>
                                      </p:cBhvr>
                                      <p:tavLst>
                                        <p:tav tm="0">
                                          <p:val>
                                            <p:fltVal val="0"/>
                                          </p:val>
                                        </p:tav>
                                        <p:tav tm="100000">
                                          <p:val>
                                            <p:strVal val="#ppt_w"/>
                                          </p:val>
                                        </p:tav>
                                      </p:tavLst>
                                    </p:anim>
                                    <p:anim calcmode="lin" valueType="num">
                                      <p:cBhvr>
                                        <p:cTn id="172" dur="500" fill="hold"/>
                                        <p:tgtEl>
                                          <p:spTgt spid="6">
                                            <p:txEl>
                                              <p:pRg st="14" end="14"/>
                                            </p:txEl>
                                          </p:spTgt>
                                        </p:tgtEl>
                                        <p:attrNameLst>
                                          <p:attrName>ppt_h</p:attrName>
                                        </p:attrNameLst>
                                      </p:cBhvr>
                                      <p:tavLst>
                                        <p:tav tm="0">
                                          <p:val>
                                            <p:fltVal val="0"/>
                                          </p:val>
                                        </p:tav>
                                        <p:tav tm="100000">
                                          <p:val>
                                            <p:strVal val="#ppt_h"/>
                                          </p:val>
                                        </p:tav>
                                      </p:tavLst>
                                    </p:anim>
                                    <p:animEffect transition="in" filter="fade">
                                      <p:cBhvr>
                                        <p:cTn id="173" dur="500"/>
                                        <p:tgtEl>
                                          <p:spTgt spid="6">
                                            <p:txEl>
                                              <p:pRg st="14" end="14"/>
                                            </p:txEl>
                                          </p:spTgt>
                                        </p:tgtEl>
                                      </p:cBhvr>
                                    </p:animEffect>
                                  </p:childTnLst>
                                </p:cTn>
                              </p:par>
                            </p:childTnLst>
                          </p:cTn>
                        </p:par>
                        <p:par>
                          <p:cTn id="174" fill="hold">
                            <p:stCondLst>
                              <p:cond delay="500"/>
                            </p:stCondLst>
                            <p:childTnLst>
                              <p:par>
                                <p:cTn id="175" presetID="16" presetClass="emph" presetSubtype="0" fill="hold" grpId="0" nodeType="afterEffect">
                                  <p:stCondLst>
                                    <p:cond delay="0"/>
                                  </p:stCondLst>
                                  <p:iterate type="lt">
                                    <p:tmPct val="4000"/>
                                  </p:iterate>
                                  <p:childTnLst>
                                    <p:set>
                                      <p:cBhvr override="childStyle">
                                        <p:cTn id="176" dur="500" fill="hold"/>
                                        <p:tgtEl>
                                          <p:spTgt spid="6">
                                            <p:txEl>
                                              <p:pRg st="14" end="14"/>
                                            </p:txEl>
                                          </p:spTgt>
                                        </p:tgtEl>
                                        <p:attrNameLst>
                                          <p:attrName>style.color</p:attrName>
                                        </p:attrNameLst>
                                      </p:cBhvr>
                                      <p:to>
                                        <p:clrVal>
                                          <a:srgbClr val="BF6A3B"/>
                                        </p:clrVal>
                                      </p:to>
                                    </p:set>
                                    <p:set>
                                      <p:cBhvr>
                                        <p:cTn id="177" dur="500" fill="hold"/>
                                        <p:tgtEl>
                                          <p:spTgt spid="6">
                                            <p:txEl>
                                              <p:pRg st="14" end="14"/>
                                            </p:txEl>
                                          </p:spTgt>
                                        </p:tgtEl>
                                        <p:attrNameLst>
                                          <p:attrName>fillcolor</p:attrName>
                                        </p:attrNameLst>
                                      </p:cBhvr>
                                      <p:to>
                                        <p:clrVal>
                                          <a:srgbClr val="BF6A3B"/>
                                        </p:clrVal>
                                      </p:to>
                                    </p:set>
                                    <p:set>
                                      <p:cBhvr>
                                        <p:cTn id="178" dur="500" fill="hold"/>
                                        <p:tgtEl>
                                          <p:spTgt spid="6">
                                            <p:txEl>
                                              <p:pRg st="14" end="14"/>
                                            </p:txEl>
                                          </p:spTgt>
                                        </p:tgtEl>
                                        <p:attrNameLst>
                                          <p:attrName>fill.type</p:attrName>
                                        </p:attrNameLst>
                                      </p:cBhvr>
                                      <p:to>
                                        <p:strVal val="solid"/>
                                      </p:to>
                                    </p:set>
                                  </p:childTnLst>
                                </p:cTn>
                              </p:par>
                            </p:childTnLst>
                          </p:cTn>
                        </p:par>
                        <p:par>
                          <p:cTn id="179" fill="hold">
                            <p:stCondLst>
                              <p:cond delay="2320"/>
                            </p:stCondLst>
                            <p:childTnLst>
                              <p:par>
                                <p:cTn id="180" presetID="53" presetClass="entr" presetSubtype="16" fill="hold" grpId="1" nodeType="afterEffect">
                                  <p:stCondLst>
                                    <p:cond delay="0"/>
                                  </p:stCondLst>
                                  <p:iterate type="lt">
                                    <p:tmPct val="0"/>
                                  </p:iterate>
                                  <p:childTnLst>
                                    <p:set>
                                      <p:cBhvr>
                                        <p:cTn id="181" dur="1" fill="hold">
                                          <p:stCondLst>
                                            <p:cond delay="0"/>
                                          </p:stCondLst>
                                        </p:cTn>
                                        <p:tgtEl>
                                          <p:spTgt spid="6">
                                            <p:txEl>
                                              <p:pRg st="15" end="15"/>
                                            </p:txEl>
                                          </p:spTgt>
                                        </p:tgtEl>
                                        <p:attrNameLst>
                                          <p:attrName>style.visibility</p:attrName>
                                        </p:attrNameLst>
                                      </p:cBhvr>
                                      <p:to>
                                        <p:strVal val="visible"/>
                                      </p:to>
                                    </p:set>
                                    <p:anim calcmode="lin" valueType="num">
                                      <p:cBhvr>
                                        <p:cTn id="182" dur="500" fill="hold"/>
                                        <p:tgtEl>
                                          <p:spTgt spid="6">
                                            <p:txEl>
                                              <p:pRg st="15" end="15"/>
                                            </p:txEl>
                                          </p:spTgt>
                                        </p:tgtEl>
                                        <p:attrNameLst>
                                          <p:attrName>ppt_w</p:attrName>
                                        </p:attrNameLst>
                                      </p:cBhvr>
                                      <p:tavLst>
                                        <p:tav tm="0">
                                          <p:val>
                                            <p:fltVal val="0"/>
                                          </p:val>
                                        </p:tav>
                                        <p:tav tm="100000">
                                          <p:val>
                                            <p:strVal val="#ppt_w"/>
                                          </p:val>
                                        </p:tav>
                                      </p:tavLst>
                                    </p:anim>
                                    <p:anim calcmode="lin" valueType="num">
                                      <p:cBhvr>
                                        <p:cTn id="183" dur="500" fill="hold"/>
                                        <p:tgtEl>
                                          <p:spTgt spid="6">
                                            <p:txEl>
                                              <p:pRg st="15" end="15"/>
                                            </p:txEl>
                                          </p:spTgt>
                                        </p:tgtEl>
                                        <p:attrNameLst>
                                          <p:attrName>ppt_h</p:attrName>
                                        </p:attrNameLst>
                                      </p:cBhvr>
                                      <p:tavLst>
                                        <p:tav tm="0">
                                          <p:val>
                                            <p:fltVal val="0"/>
                                          </p:val>
                                        </p:tav>
                                        <p:tav tm="100000">
                                          <p:val>
                                            <p:strVal val="#ppt_h"/>
                                          </p:val>
                                        </p:tav>
                                      </p:tavLst>
                                    </p:anim>
                                    <p:animEffect transition="in" filter="fade">
                                      <p:cBhvr>
                                        <p:cTn id="184" dur="500"/>
                                        <p:tgtEl>
                                          <p:spTgt spid="6">
                                            <p:txEl>
                                              <p:pRg st="15" end="15"/>
                                            </p:txEl>
                                          </p:spTgt>
                                        </p:tgtEl>
                                      </p:cBhvr>
                                    </p:animEffect>
                                  </p:childTnLst>
                                </p:cTn>
                              </p:par>
                            </p:childTnLst>
                          </p:cTn>
                        </p:par>
                        <p:par>
                          <p:cTn id="185" fill="hold">
                            <p:stCondLst>
                              <p:cond delay="2820"/>
                            </p:stCondLst>
                            <p:childTnLst>
                              <p:par>
                                <p:cTn id="186" presetID="16" presetClass="emph" presetSubtype="0" fill="hold" grpId="0" nodeType="afterEffect">
                                  <p:stCondLst>
                                    <p:cond delay="0"/>
                                  </p:stCondLst>
                                  <p:iterate type="lt">
                                    <p:tmPct val="4000"/>
                                  </p:iterate>
                                  <p:childTnLst>
                                    <p:set>
                                      <p:cBhvr override="childStyle">
                                        <p:cTn id="187" dur="500" fill="hold"/>
                                        <p:tgtEl>
                                          <p:spTgt spid="6">
                                            <p:txEl>
                                              <p:pRg st="15" end="15"/>
                                            </p:txEl>
                                          </p:spTgt>
                                        </p:tgtEl>
                                        <p:attrNameLst>
                                          <p:attrName>style.color</p:attrName>
                                        </p:attrNameLst>
                                      </p:cBhvr>
                                      <p:to>
                                        <p:clrVal>
                                          <a:srgbClr val="BF6A3B"/>
                                        </p:clrVal>
                                      </p:to>
                                    </p:set>
                                    <p:set>
                                      <p:cBhvr>
                                        <p:cTn id="188" dur="500" fill="hold"/>
                                        <p:tgtEl>
                                          <p:spTgt spid="6">
                                            <p:txEl>
                                              <p:pRg st="15" end="15"/>
                                            </p:txEl>
                                          </p:spTgt>
                                        </p:tgtEl>
                                        <p:attrNameLst>
                                          <p:attrName>fillcolor</p:attrName>
                                        </p:attrNameLst>
                                      </p:cBhvr>
                                      <p:to>
                                        <p:clrVal>
                                          <a:srgbClr val="BF6A3B"/>
                                        </p:clrVal>
                                      </p:to>
                                    </p:set>
                                    <p:set>
                                      <p:cBhvr>
                                        <p:cTn id="189" dur="500" fill="hold"/>
                                        <p:tgtEl>
                                          <p:spTgt spid="6">
                                            <p:txEl>
                                              <p:pRg st="15" end="1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allAtOnce"/>
      <p:bldP spid="6"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D5240-DDE6-46E9-81CA-E36DC0AC7C16}"/>
              </a:ext>
            </a:extLst>
          </p:cNvPr>
          <p:cNvSpPr>
            <a:spLocks noGrp="1"/>
          </p:cNvSpPr>
          <p:nvPr>
            <p:ph type="title"/>
          </p:nvPr>
        </p:nvSpPr>
        <p:spPr>
          <a:xfrm>
            <a:off x="657114" y="-477672"/>
            <a:ext cx="3517567" cy="2093975"/>
          </a:xfrm>
        </p:spPr>
        <p:txBody>
          <a:bodyPr/>
          <a:lstStyle/>
          <a:p>
            <a:r>
              <a:rPr lang="en-US" dirty="0"/>
              <a:t>WHAT IS IMPORTANT?</a:t>
            </a:r>
            <a:endParaRPr lang="en-VI" dirty="0"/>
          </a:p>
        </p:txBody>
      </p:sp>
      <p:graphicFrame>
        <p:nvGraphicFramePr>
          <p:cNvPr id="9" name="Content Placeholder 8">
            <a:extLst>
              <a:ext uri="{FF2B5EF4-FFF2-40B4-BE49-F238E27FC236}">
                <a16:creationId xmlns:a16="http://schemas.microsoft.com/office/drawing/2014/main" id="{FFC773F3-E757-4047-A1AC-0F81C202B592}"/>
              </a:ext>
            </a:extLst>
          </p:cNvPr>
          <p:cNvGraphicFramePr>
            <a:graphicFrameLocks noGrp="1"/>
          </p:cNvGraphicFramePr>
          <p:nvPr>
            <p:ph idx="1"/>
            <p:extLst>
              <p:ext uri="{D42A27DB-BD31-4B8C-83A1-F6EECF244321}">
                <p14:modId xmlns:p14="http://schemas.microsoft.com/office/powerpoint/2010/main" val="2039888423"/>
              </p:ext>
            </p:extLst>
          </p:nvPr>
        </p:nvGraphicFramePr>
        <p:xfrm>
          <a:off x="4612945" y="-477672"/>
          <a:ext cx="9118341" cy="8117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6">
            <a:extLst>
              <a:ext uri="{FF2B5EF4-FFF2-40B4-BE49-F238E27FC236}">
                <a16:creationId xmlns:a16="http://schemas.microsoft.com/office/drawing/2014/main" id="{D28F04BF-2DBB-4715-BBC5-4FB2D8928AC7}"/>
              </a:ext>
            </a:extLst>
          </p:cNvPr>
          <p:cNvSpPr>
            <a:spLocks noGrp="1"/>
          </p:cNvSpPr>
          <p:nvPr>
            <p:ph type="body" sz="half" idx="2"/>
          </p:nvPr>
        </p:nvSpPr>
        <p:spPr>
          <a:xfrm>
            <a:off x="163776" y="1833986"/>
            <a:ext cx="4449169" cy="4853417"/>
          </a:xfrm>
        </p:spPr>
        <p:txBody>
          <a:bodyPr>
            <a:normAutofit lnSpcReduction="10000"/>
          </a:bodyPr>
          <a:lstStyle/>
          <a:p>
            <a:pPr marL="285750" indent="-285750">
              <a:buFont typeface="Arial" panose="020B0604020202020204" pitchFamily="34" charset="0"/>
              <a:buChar char="•"/>
            </a:pPr>
            <a:r>
              <a:rPr lang="en-US" sz="2400" b="1" dirty="0"/>
              <a:t>New Key Provisions</a:t>
            </a:r>
          </a:p>
          <a:p>
            <a:pPr marL="285750" indent="-285750">
              <a:buFont typeface="Arial" panose="020B0604020202020204" pitchFamily="34" charset="0"/>
              <a:buChar char="•"/>
            </a:pPr>
            <a:r>
              <a:rPr lang="en-US" sz="2400" b="1" dirty="0"/>
              <a:t>Incorporation of Original Provisions </a:t>
            </a:r>
          </a:p>
          <a:p>
            <a:pPr marL="285750" indent="-285750">
              <a:buFont typeface="Arial" panose="020B0604020202020204" pitchFamily="34" charset="0"/>
              <a:buChar char="•"/>
            </a:pPr>
            <a:r>
              <a:rPr lang="en-US" sz="2400" b="1" dirty="0"/>
              <a:t>Expansion of all provisions to cover and provide services in all these areas: </a:t>
            </a:r>
          </a:p>
          <a:p>
            <a:pPr marL="742950" lvl="1" indent="-285750">
              <a:buFont typeface="Arial" panose="020B0604020202020204" pitchFamily="34" charset="0"/>
              <a:buChar char="•"/>
            </a:pPr>
            <a:r>
              <a:rPr lang="en-US" sz="1800" b="1" dirty="0">
                <a:solidFill>
                  <a:srgbClr val="FF0000"/>
                </a:solidFill>
              </a:rPr>
              <a:t>Behavioral Health</a:t>
            </a:r>
          </a:p>
          <a:p>
            <a:pPr marL="742950" lvl="1" indent="-285750">
              <a:buFont typeface="Arial" panose="020B0604020202020204" pitchFamily="34" charset="0"/>
              <a:buChar char="•"/>
            </a:pPr>
            <a:r>
              <a:rPr lang="en-US" sz="1800" b="1" dirty="0">
                <a:solidFill>
                  <a:srgbClr val="FF0000"/>
                </a:solidFill>
              </a:rPr>
              <a:t>Mental Health</a:t>
            </a:r>
          </a:p>
          <a:p>
            <a:pPr marL="742950" lvl="1" indent="-285750">
              <a:buFont typeface="Arial" panose="020B0604020202020204" pitchFamily="34" charset="0"/>
              <a:buChar char="•"/>
            </a:pPr>
            <a:r>
              <a:rPr lang="en-US" sz="1800" b="1" dirty="0">
                <a:solidFill>
                  <a:srgbClr val="FF0000"/>
                </a:solidFill>
              </a:rPr>
              <a:t>Developmental Disability </a:t>
            </a:r>
          </a:p>
          <a:p>
            <a:pPr marL="742950" lvl="1" indent="-285750">
              <a:buFont typeface="Arial" panose="020B0604020202020204" pitchFamily="34" charset="0"/>
              <a:buChar char="•"/>
            </a:pPr>
            <a:r>
              <a:rPr lang="en-US" sz="1800" b="1" dirty="0">
                <a:solidFill>
                  <a:srgbClr val="FF0000"/>
                </a:solidFill>
              </a:rPr>
              <a:t>Alcoholism</a:t>
            </a:r>
          </a:p>
          <a:p>
            <a:pPr marL="742950" lvl="1" indent="-285750">
              <a:buFont typeface="Arial" panose="020B0604020202020204" pitchFamily="34" charset="0"/>
              <a:buChar char="•"/>
            </a:pPr>
            <a:r>
              <a:rPr lang="en-US" sz="1800" b="1" dirty="0">
                <a:solidFill>
                  <a:srgbClr val="FF0000"/>
                </a:solidFill>
              </a:rPr>
              <a:t>Drug Dependency and Substance Abuse</a:t>
            </a:r>
          </a:p>
        </p:txBody>
      </p:sp>
    </p:spTree>
    <p:extLst>
      <p:ext uri="{BB962C8B-B14F-4D97-AF65-F5344CB8AC3E}">
        <p14:creationId xmlns:p14="http://schemas.microsoft.com/office/powerpoint/2010/main" val="28075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iterate type="lt">
                                    <p:tmPct val="0"/>
                                  </p:iterate>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iterate type="lt">
                                    <p:tmPct val="0"/>
                                  </p:iterate>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1000"/>
                                        <p:tgtEl>
                                          <p:spTgt spid="7">
                                            <p:txEl>
                                              <p:pRg st="1" end="1"/>
                                            </p:txEl>
                                          </p:spTgt>
                                        </p:tgtEl>
                                      </p:cBhvr>
                                    </p:animEffect>
                                    <p:anim calcmode="lin" valueType="num">
                                      <p:cBhvr>
                                        <p:cTn id="1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iterate type="lt">
                                    <p:tmPct val="0"/>
                                  </p:iterate>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1000"/>
                                        <p:tgtEl>
                                          <p:spTgt spid="7">
                                            <p:txEl>
                                              <p:pRg st="2" end="2"/>
                                            </p:txEl>
                                          </p:spTgt>
                                        </p:tgtEl>
                                      </p:cBhvr>
                                    </p:animEffect>
                                    <p:anim calcmode="lin" valueType="num">
                                      <p:cBhvr>
                                        <p:cTn id="2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iterate type="lt">
                                    <p:tmPct val="0"/>
                                  </p:iterate>
                                  <p:childTnLst>
                                    <p:set>
                                      <p:cBhvr>
                                        <p:cTn id="29" dur="1" fill="hold">
                                          <p:stCondLst>
                                            <p:cond delay="0"/>
                                          </p:stCondLst>
                                        </p:cTn>
                                        <p:tgtEl>
                                          <p:spTgt spid="7">
                                            <p:txEl>
                                              <p:pRg st="3" end="3"/>
                                            </p:txEl>
                                          </p:spTgt>
                                        </p:tgtEl>
                                        <p:attrNameLst>
                                          <p:attrName>style.visibility</p:attrName>
                                        </p:attrNameLst>
                                      </p:cBhvr>
                                      <p:to>
                                        <p:strVal val="visible"/>
                                      </p:to>
                                    </p:set>
                                    <p:animEffect transition="in" filter="fade">
                                      <p:cBhvr>
                                        <p:cTn id="30" dur="1000"/>
                                        <p:tgtEl>
                                          <p:spTgt spid="7">
                                            <p:txEl>
                                              <p:pRg st="3" end="3"/>
                                            </p:txEl>
                                          </p:spTgt>
                                        </p:tgtEl>
                                      </p:cBhvr>
                                    </p:animEffect>
                                    <p:anim calcmode="lin" valueType="num">
                                      <p:cBhvr>
                                        <p:cTn id="31"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iterate type="lt">
                                    <p:tmPct val="0"/>
                                  </p:iterate>
                                  <p:childTnLst>
                                    <p:set>
                                      <p:cBhvr>
                                        <p:cTn id="35" dur="1" fill="hold">
                                          <p:stCondLst>
                                            <p:cond delay="0"/>
                                          </p:stCondLst>
                                        </p:cTn>
                                        <p:tgtEl>
                                          <p:spTgt spid="7">
                                            <p:txEl>
                                              <p:pRg st="4" end="4"/>
                                            </p:txEl>
                                          </p:spTgt>
                                        </p:tgtEl>
                                        <p:attrNameLst>
                                          <p:attrName>style.visibility</p:attrName>
                                        </p:attrNameLst>
                                      </p:cBhvr>
                                      <p:to>
                                        <p:strVal val="visible"/>
                                      </p:to>
                                    </p:set>
                                    <p:animEffect transition="in" filter="fade">
                                      <p:cBhvr>
                                        <p:cTn id="36" dur="1000"/>
                                        <p:tgtEl>
                                          <p:spTgt spid="7">
                                            <p:txEl>
                                              <p:pRg st="4" end="4"/>
                                            </p:txEl>
                                          </p:spTgt>
                                        </p:tgtEl>
                                      </p:cBhvr>
                                    </p:animEffect>
                                    <p:anim calcmode="lin" valueType="num">
                                      <p:cBhvr>
                                        <p:cTn id="37"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iterate type="lt">
                                    <p:tmPct val="0"/>
                                  </p:iterate>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42" presetClass="entr" presetSubtype="0" fill="hold" grpId="0" nodeType="afterEffect">
                                  <p:stCondLst>
                                    <p:cond delay="0"/>
                                  </p:stCondLst>
                                  <p:iterate type="lt">
                                    <p:tmPct val="0"/>
                                  </p:iterate>
                                  <p:childTnLst>
                                    <p:set>
                                      <p:cBhvr>
                                        <p:cTn id="47" dur="1" fill="hold">
                                          <p:stCondLst>
                                            <p:cond delay="0"/>
                                          </p:stCondLst>
                                        </p:cTn>
                                        <p:tgtEl>
                                          <p:spTgt spid="7">
                                            <p:txEl>
                                              <p:pRg st="6" end="6"/>
                                            </p:txEl>
                                          </p:spTgt>
                                        </p:tgtEl>
                                        <p:attrNameLst>
                                          <p:attrName>style.visibility</p:attrName>
                                        </p:attrNameLst>
                                      </p:cBhvr>
                                      <p:to>
                                        <p:strVal val="visible"/>
                                      </p:to>
                                    </p:set>
                                    <p:animEffect transition="in" filter="fade">
                                      <p:cBhvr>
                                        <p:cTn id="48" dur="1000"/>
                                        <p:tgtEl>
                                          <p:spTgt spid="7">
                                            <p:txEl>
                                              <p:pRg st="6" end="6"/>
                                            </p:txEl>
                                          </p:spTgt>
                                        </p:tgtEl>
                                      </p:cBhvr>
                                    </p:animEffect>
                                    <p:anim calcmode="lin" valueType="num">
                                      <p:cBhvr>
                                        <p:cTn id="49"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par>
                          <p:cTn id="51" fill="hold">
                            <p:stCondLst>
                              <p:cond delay="7000"/>
                            </p:stCondLst>
                            <p:childTnLst>
                              <p:par>
                                <p:cTn id="52" presetID="42" presetClass="entr" presetSubtype="0" fill="hold" grpId="0" nodeType="afterEffect">
                                  <p:stCondLst>
                                    <p:cond delay="0"/>
                                  </p:stCondLst>
                                  <p:iterate type="lt">
                                    <p:tmPct val="0"/>
                                  </p:iterate>
                                  <p:childTnLst>
                                    <p:set>
                                      <p:cBhvr>
                                        <p:cTn id="53" dur="1" fill="hold">
                                          <p:stCondLst>
                                            <p:cond delay="0"/>
                                          </p:stCondLst>
                                        </p:cTn>
                                        <p:tgtEl>
                                          <p:spTgt spid="7">
                                            <p:txEl>
                                              <p:pRg st="7" end="7"/>
                                            </p:txEl>
                                          </p:spTgt>
                                        </p:tgtEl>
                                        <p:attrNameLst>
                                          <p:attrName>style.visibility</p:attrName>
                                        </p:attrNameLst>
                                      </p:cBhvr>
                                      <p:to>
                                        <p:strVal val="visible"/>
                                      </p:to>
                                    </p:set>
                                    <p:animEffect transition="in" filter="fade">
                                      <p:cBhvr>
                                        <p:cTn id="54" dur="1000"/>
                                        <p:tgtEl>
                                          <p:spTgt spid="7">
                                            <p:txEl>
                                              <p:pRg st="7" end="7"/>
                                            </p:txEl>
                                          </p:spTgt>
                                        </p:tgtEl>
                                      </p:cBhvr>
                                    </p:animEffect>
                                    <p:anim calcmode="lin" valueType="num">
                                      <p:cBhvr>
                                        <p:cTn id="55"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par>
                          <p:cTn id="57" fill="hold">
                            <p:stCondLst>
                              <p:cond delay="8000"/>
                            </p:stCondLst>
                            <p:childTnLst>
                              <p:par>
                                <p:cTn id="58" presetID="26" presetClass="entr" presetSubtype="0" fill="hold" grpId="0" nodeType="afterEffect">
                                  <p:stCondLst>
                                    <p:cond delay="0"/>
                                  </p:stCondLst>
                                  <p:childTnLst>
                                    <p:set>
                                      <p:cBhvr>
                                        <p:cTn id="59" dur="1" fill="hold">
                                          <p:stCondLst>
                                            <p:cond delay="0"/>
                                          </p:stCondLst>
                                        </p:cTn>
                                        <p:tgtEl>
                                          <p:spTgt spid="9">
                                            <p:graphicEl>
                                              <a:dgm id="{D2AD40C2-7FA4-4CBE-B4B0-0AC456C7F9B1}"/>
                                            </p:graphicEl>
                                          </p:spTgt>
                                        </p:tgtEl>
                                        <p:attrNameLst>
                                          <p:attrName>style.visibility</p:attrName>
                                        </p:attrNameLst>
                                      </p:cBhvr>
                                      <p:to>
                                        <p:strVal val="visible"/>
                                      </p:to>
                                    </p:set>
                                    <p:animEffect transition="in" filter="wipe(down)">
                                      <p:cBhvr>
                                        <p:cTn id="60" dur="580">
                                          <p:stCondLst>
                                            <p:cond delay="0"/>
                                          </p:stCondLst>
                                        </p:cTn>
                                        <p:tgtEl>
                                          <p:spTgt spid="9">
                                            <p:graphicEl>
                                              <a:dgm id="{D2AD40C2-7FA4-4CBE-B4B0-0AC456C7F9B1}"/>
                                            </p:graphicEl>
                                          </p:spTgt>
                                        </p:tgtEl>
                                      </p:cBhvr>
                                    </p:animEffect>
                                    <p:anim calcmode="lin" valueType="num">
                                      <p:cBhvr>
                                        <p:cTn id="61" dur="1822" tmFilter="0,0; 0.14,0.36; 0.43,0.73; 0.71,0.91; 1.0,1.0">
                                          <p:stCondLst>
                                            <p:cond delay="0"/>
                                          </p:stCondLst>
                                        </p:cTn>
                                        <p:tgtEl>
                                          <p:spTgt spid="9">
                                            <p:graphicEl>
                                              <a:dgm id="{D2AD40C2-7FA4-4CBE-B4B0-0AC456C7F9B1}"/>
                                            </p:graphic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9">
                                            <p:graphicEl>
                                              <a:dgm id="{D2AD40C2-7FA4-4CBE-B4B0-0AC456C7F9B1}"/>
                                            </p:graphic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9">
                                            <p:graphicEl>
                                              <a:dgm id="{D2AD40C2-7FA4-4CBE-B4B0-0AC456C7F9B1}"/>
                                            </p:graphic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9">
                                            <p:graphicEl>
                                              <a:dgm id="{D2AD40C2-7FA4-4CBE-B4B0-0AC456C7F9B1}"/>
                                            </p:graphic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9">
                                            <p:graphicEl>
                                              <a:dgm id="{D2AD40C2-7FA4-4CBE-B4B0-0AC456C7F9B1}"/>
                                            </p:graphic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9">
                                            <p:graphicEl>
                                              <a:dgm id="{D2AD40C2-7FA4-4CBE-B4B0-0AC456C7F9B1}"/>
                                            </p:graphicEl>
                                          </p:spTgt>
                                        </p:tgtEl>
                                      </p:cBhvr>
                                      <p:to x="100000" y="60000"/>
                                    </p:animScale>
                                    <p:animScale>
                                      <p:cBhvr>
                                        <p:cTn id="67" dur="166" decel="50000">
                                          <p:stCondLst>
                                            <p:cond delay="676"/>
                                          </p:stCondLst>
                                        </p:cTn>
                                        <p:tgtEl>
                                          <p:spTgt spid="9">
                                            <p:graphicEl>
                                              <a:dgm id="{D2AD40C2-7FA4-4CBE-B4B0-0AC456C7F9B1}"/>
                                            </p:graphicEl>
                                          </p:spTgt>
                                        </p:tgtEl>
                                      </p:cBhvr>
                                      <p:to x="100000" y="100000"/>
                                    </p:animScale>
                                    <p:animScale>
                                      <p:cBhvr>
                                        <p:cTn id="68" dur="26">
                                          <p:stCondLst>
                                            <p:cond delay="1312"/>
                                          </p:stCondLst>
                                        </p:cTn>
                                        <p:tgtEl>
                                          <p:spTgt spid="9">
                                            <p:graphicEl>
                                              <a:dgm id="{D2AD40C2-7FA4-4CBE-B4B0-0AC456C7F9B1}"/>
                                            </p:graphicEl>
                                          </p:spTgt>
                                        </p:tgtEl>
                                      </p:cBhvr>
                                      <p:to x="100000" y="80000"/>
                                    </p:animScale>
                                    <p:animScale>
                                      <p:cBhvr>
                                        <p:cTn id="69" dur="166" decel="50000">
                                          <p:stCondLst>
                                            <p:cond delay="1338"/>
                                          </p:stCondLst>
                                        </p:cTn>
                                        <p:tgtEl>
                                          <p:spTgt spid="9">
                                            <p:graphicEl>
                                              <a:dgm id="{D2AD40C2-7FA4-4CBE-B4B0-0AC456C7F9B1}"/>
                                            </p:graphicEl>
                                          </p:spTgt>
                                        </p:tgtEl>
                                      </p:cBhvr>
                                      <p:to x="100000" y="100000"/>
                                    </p:animScale>
                                    <p:animScale>
                                      <p:cBhvr>
                                        <p:cTn id="70" dur="26">
                                          <p:stCondLst>
                                            <p:cond delay="1642"/>
                                          </p:stCondLst>
                                        </p:cTn>
                                        <p:tgtEl>
                                          <p:spTgt spid="9">
                                            <p:graphicEl>
                                              <a:dgm id="{D2AD40C2-7FA4-4CBE-B4B0-0AC456C7F9B1}"/>
                                            </p:graphicEl>
                                          </p:spTgt>
                                        </p:tgtEl>
                                      </p:cBhvr>
                                      <p:to x="100000" y="90000"/>
                                    </p:animScale>
                                    <p:animScale>
                                      <p:cBhvr>
                                        <p:cTn id="71" dur="166" decel="50000">
                                          <p:stCondLst>
                                            <p:cond delay="1668"/>
                                          </p:stCondLst>
                                        </p:cTn>
                                        <p:tgtEl>
                                          <p:spTgt spid="9">
                                            <p:graphicEl>
                                              <a:dgm id="{D2AD40C2-7FA4-4CBE-B4B0-0AC456C7F9B1}"/>
                                            </p:graphicEl>
                                          </p:spTgt>
                                        </p:tgtEl>
                                      </p:cBhvr>
                                      <p:to x="100000" y="100000"/>
                                    </p:animScale>
                                    <p:animScale>
                                      <p:cBhvr>
                                        <p:cTn id="72" dur="26">
                                          <p:stCondLst>
                                            <p:cond delay="1808"/>
                                          </p:stCondLst>
                                        </p:cTn>
                                        <p:tgtEl>
                                          <p:spTgt spid="9">
                                            <p:graphicEl>
                                              <a:dgm id="{D2AD40C2-7FA4-4CBE-B4B0-0AC456C7F9B1}"/>
                                            </p:graphicEl>
                                          </p:spTgt>
                                        </p:tgtEl>
                                      </p:cBhvr>
                                      <p:to x="100000" y="95000"/>
                                    </p:animScale>
                                    <p:animScale>
                                      <p:cBhvr>
                                        <p:cTn id="73" dur="166" decel="50000">
                                          <p:stCondLst>
                                            <p:cond delay="1834"/>
                                          </p:stCondLst>
                                        </p:cTn>
                                        <p:tgtEl>
                                          <p:spTgt spid="9">
                                            <p:graphicEl>
                                              <a:dgm id="{D2AD40C2-7FA4-4CBE-B4B0-0AC456C7F9B1}"/>
                                            </p:graphicEl>
                                          </p:spTgt>
                                        </p:tgtEl>
                                      </p:cBhvr>
                                      <p:to x="100000" y="100000"/>
                                    </p:animScale>
                                  </p:childTnLst>
                                </p:cTn>
                              </p:par>
                            </p:childTnLst>
                          </p:cTn>
                        </p:par>
                        <p:par>
                          <p:cTn id="74" fill="hold">
                            <p:stCondLst>
                              <p:cond delay="10000"/>
                            </p:stCondLst>
                            <p:childTnLst>
                              <p:par>
                                <p:cTn id="75" presetID="26" presetClass="entr" presetSubtype="0" fill="hold" grpId="0" nodeType="afterEffect">
                                  <p:stCondLst>
                                    <p:cond delay="0"/>
                                  </p:stCondLst>
                                  <p:childTnLst>
                                    <p:set>
                                      <p:cBhvr>
                                        <p:cTn id="76" dur="1" fill="hold">
                                          <p:stCondLst>
                                            <p:cond delay="0"/>
                                          </p:stCondLst>
                                        </p:cTn>
                                        <p:tgtEl>
                                          <p:spTgt spid="9">
                                            <p:graphicEl>
                                              <a:dgm id="{A430F3DE-5F22-4AF1-9556-6F875A92980D}"/>
                                            </p:graphicEl>
                                          </p:spTgt>
                                        </p:tgtEl>
                                        <p:attrNameLst>
                                          <p:attrName>style.visibility</p:attrName>
                                        </p:attrNameLst>
                                      </p:cBhvr>
                                      <p:to>
                                        <p:strVal val="visible"/>
                                      </p:to>
                                    </p:set>
                                    <p:animEffect transition="in" filter="wipe(down)">
                                      <p:cBhvr>
                                        <p:cTn id="77" dur="580">
                                          <p:stCondLst>
                                            <p:cond delay="0"/>
                                          </p:stCondLst>
                                        </p:cTn>
                                        <p:tgtEl>
                                          <p:spTgt spid="9">
                                            <p:graphicEl>
                                              <a:dgm id="{A430F3DE-5F22-4AF1-9556-6F875A92980D}"/>
                                            </p:graphicEl>
                                          </p:spTgt>
                                        </p:tgtEl>
                                      </p:cBhvr>
                                    </p:animEffect>
                                    <p:anim calcmode="lin" valueType="num">
                                      <p:cBhvr>
                                        <p:cTn id="78" dur="1822" tmFilter="0,0; 0.14,0.36; 0.43,0.73; 0.71,0.91; 1.0,1.0">
                                          <p:stCondLst>
                                            <p:cond delay="0"/>
                                          </p:stCondLst>
                                        </p:cTn>
                                        <p:tgtEl>
                                          <p:spTgt spid="9">
                                            <p:graphicEl>
                                              <a:dgm id="{A430F3DE-5F22-4AF1-9556-6F875A92980D}"/>
                                            </p:graphic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9">
                                            <p:graphicEl>
                                              <a:dgm id="{A430F3DE-5F22-4AF1-9556-6F875A92980D}"/>
                                            </p:graphic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9">
                                            <p:graphicEl>
                                              <a:dgm id="{A430F3DE-5F22-4AF1-9556-6F875A92980D}"/>
                                            </p:graphic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9">
                                            <p:graphicEl>
                                              <a:dgm id="{A430F3DE-5F22-4AF1-9556-6F875A92980D}"/>
                                            </p:graphic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9">
                                            <p:graphicEl>
                                              <a:dgm id="{A430F3DE-5F22-4AF1-9556-6F875A92980D}"/>
                                            </p:graphic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9">
                                            <p:graphicEl>
                                              <a:dgm id="{A430F3DE-5F22-4AF1-9556-6F875A92980D}"/>
                                            </p:graphicEl>
                                          </p:spTgt>
                                        </p:tgtEl>
                                      </p:cBhvr>
                                      <p:to x="100000" y="60000"/>
                                    </p:animScale>
                                    <p:animScale>
                                      <p:cBhvr>
                                        <p:cTn id="84" dur="166" decel="50000">
                                          <p:stCondLst>
                                            <p:cond delay="676"/>
                                          </p:stCondLst>
                                        </p:cTn>
                                        <p:tgtEl>
                                          <p:spTgt spid="9">
                                            <p:graphicEl>
                                              <a:dgm id="{A430F3DE-5F22-4AF1-9556-6F875A92980D}"/>
                                            </p:graphicEl>
                                          </p:spTgt>
                                        </p:tgtEl>
                                      </p:cBhvr>
                                      <p:to x="100000" y="100000"/>
                                    </p:animScale>
                                    <p:animScale>
                                      <p:cBhvr>
                                        <p:cTn id="85" dur="26">
                                          <p:stCondLst>
                                            <p:cond delay="1312"/>
                                          </p:stCondLst>
                                        </p:cTn>
                                        <p:tgtEl>
                                          <p:spTgt spid="9">
                                            <p:graphicEl>
                                              <a:dgm id="{A430F3DE-5F22-4AF1-9556-6F875A92980D}"/>
                                            </p:graphicEl>
                                          </p:spTgt>
                                        </p:tgtEl>
                                      </p:cBhvr>
                                      <p:to x="100000" y="80000"/>
                                    </p:animScale>
                                    <p:animScale>
                                      <p:cBhvr>
                                        <p:cTn id="86" dur="166" decel="50000">
                                          <p:stCondLst>
                                            <p:cond delay="1338"/>
                                          </p:stCondLst>
                                        </p:cTn>
                                        <p:tgtEl>
                                          <p:spTgt spid="9">
                                            <p:graphicEl>
                                              <a:dgm id="{A430F3DE-5F22-4AF1-9556-6F875A92980D}"/>
                                            </p:graphicEl>
                                          </p:spTgt>
                                        </p:tgtEl>
                                      </p:cBhvr>
                                      <p:to x="100000" y="100000"/>
                                    </p:animScale>
                                    <p:animScale>
                                      <p:cBhvr>
                                        <p:cTn id="87" dur="26">
                                          <p:stCondLst>
                                            <p:cond delay="1642"/>
                                          </p:stCondLst>
                                        </p:cTn>
                                        <p:tgtEl>
                                          <p:spTgt spid="9">
                                            <p:graphicEl>
                                              <a:dgm id="{A430F3DE-5F22-4AF1-9556-6F875A92980D}"/>
                                            </p:graphicEl>
                                          </p:spTgt>
                                        </p:tgtEl>
                                      </p:cBhvr>
                                      <p:to x="100000" y="90000"/>
                                    </p:animScale>
                                    <p:animScale>
                                      <p:cBhvr>
                                        <p:cTn id="88" dur="166" decel="50000">
                                          <p:stCondLst>
                                            <p:cond delay="1668"/>
                                          </p:stCondLst>
                                        </p:cTn>
                                        <p:tgtEl>
                                          <p:spTgt spid="9">
                                            <p:graphicEl>
                                              <a:dgm id="{A430F3DE-5F22-4AF1-9556-6F875A92980D}"/>
                                            </p:graphicEl>
                                          </p:spTgt>
                                        </p:tgtEl>
                                      </p:cBhvr>
                                      <p:to x="100000" y="100000"/>
                                    </p:animScale>
                                    <p:animScale>
                                      <p:cBhvr>
                                        <p:cTn id="89" dur="26">
                                          <p:stCondLst>
                                            <p:cond delay="1808"/>
                                          </p:stCondLst>
                                        </p:cTn>
                                        <p:tgtEl>
                                          <p:spTgt spid="9">
                                            <p:graphicEl>
                                              <a:dgm id="{A430F3DE-5F22-4AF1-9556-6F875A92980D}"/>
                                            </p:graphicEl>
                                          </p:spTgt>
                                        </p:tgtEl>
                                      </p:cBhvr>
                                      <p:to x="100000" y="95000"/>
                                    </p:animScale>
                                    <p:animScale>
                                      <p:cBhvr>
                                        <p:cTn id="90" dur="166" decel="50000">
                                          <p:stCondLst>
                                            <p:cond delay="1834"/>
                                          </p:stCondLst>
                                        </p:cTn>
                                        <p:tgtEl>
                                          <p:spTgt spid="9">
                                            <p:graphicEl>
                                              <a:dgm id="{A430F3DE-5F22-4AF1-9556-6F875A92980D}"/>
                                            </p:graphicEl>
                                          </p:spTgt>
                                        </p:tgtEl>
                                      </p:cBhvr>
                                      <p:to x="100000" y="100000"/>
                                    </p:animScale>
                                  </p:childTnLst>
                                </p:cTn>
                              </p:par>
                            </p:childTnLst>
                          </p:cTn>
                        </p:par>
                        <p:par>
                          <p:cTn id="91" fill="hold">
                            <p:stCondLst>
                              <p:cond delay="12000"/>
                            </p:stCondLst>
                            <p:childTnLst>
                              <p:par>
                                <p:cTn id="92" presetID="26" presetClass="entr" presetSubtype="0" fill="hold" grpId="0" nodeType="afterEffect">
                                  <p:stCondLst>
                                    <p:cond delay="0"/>
                                  </p:stCondLst>
                                  <p:childTnLst>
                                    <p:set>
                                      <p:cBhvr>
                                        <p:cTn id="93" dur="1" fill="hold">
                                          <p:stCondLst>
                                            <p:cond delay="0"/>
                                          </p:stCondLst>
                                        </p:cTn>
                                        <p:tgtEl>
                                          <p:spTgt spid="9">
                                            <p:graphicEl>
                                              <a:dgm id="{362C5969-1C96-4A13-A8D1-7DEC651C81DA}"/>
                                            </p:graphicEl>
                                          </p:spTgt>
                                        </p:tgtEl>
                                        <p:attrNameLst>
                                          <p:attrName>style.visibility</p:attrName>
                                        </p:attrNameLst>
                                      </p:cBhvr>
                                      <p:to>
                                        <p:strVal val="visible"/>
                                      </p:to>
                                    </p:set>
                                    <p:animEffect transition="in" filter="wipe(down)">
                                      <p:cBhvr>
                                        <p:cTn id="94" dur="580">
                                          <p:stCondLst>
                                            <p:cond delay="0"/>
                                          </p:stCondLst>
                                        </p:cTn>
                                        <p:tgtEl>
                                          <p:spTgt spid="9">
                                            <p:graphicEl>
                                              <a:dgm id="{362C5969-1C96-4A13-A8D1-7DEC651C81DA}"/>
                                            </p:graphicEl>
                                          </p:spTgt>
                                        </p:tgtEl>
                                      </p:cBhvr>
                                    </p:animEffect>
                                    <p:anim calcmode="lin" valueType="num">
                                      <p:cBhvr>
                                        <p:cTn id="95" dur="1822" tmFilter="0,0; 0.14,0.36; 0.43,0.73; 0.71,0.91; 1.0,1.0">
                                          <p:stCondLst>
                                            <p:cond delay="0"/>
                                          </p:stCondLst>
                                        </p:cTn>
                                        <p:tgtEl>
                                          <p:spTgt spid="9">
                                            <p:graphicEl>
                                              <a:dgm id="{362C5969-1C96-4A13-A8D1-7DEC651C81DA}"/>
                                            </p:graphicEl>
                                          </p:spTgt>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9">
                                            <p:graphicEl>
                                              <a:dgm id="{362C5969-1C96-4A13-A8D1-7DEC651C81DA}"/>
                                            </p:graphicEl>
                                          </p:spTgt>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9">
                                            <p:graphicEl>
                                              <a:dgm id="{362C5969-1C96-4A13-A8D1-7DEC651C81DA}"/>
                                            </p:graphicEl>
                                          </p:spTgt>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9">
                                            <p:graphicEl>
                                              <a:dgm id="{362C5969-1C96-4A13-A8D1-7DEC651C81DA}"/>
                                            </p:graphicEl>
                                          </p:spTgt>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9">
                                            <p:graphicEl>
                                              <a:dgm id="{362C5969-1C96-4A13-A8D1-7DEC651C81DA}"/>
                                            </p:graphicEl>
                                          </p:spTgt>
                                        </p:tgtEl>
                                        <p:attrNameLst>
                                          <p:attrName>ppt_y</p:attrName>
                                        </p:attrNameLst>
                                      </p:cBhvr>
                                      <p:tavLst>
                                        <p:tav tm="0" fmla="#ppt_y-sin(pi*$)/81">
                                          <p:val>
                                            <p:fltVal val="0"/>
                                          </p:val>
                                        </p:tav>
                                        <p:tav tm="100000">
                                          <p:val>
                                            <p:fltVal val="1"/>
                                          </p:val>
                                        </p:tav>
                                      </p:tavLst>
                                    </p:anim>
                                    <p:animScale>
                                      <p:cBhvr>
                                        <p:cTn id="100" dur="26">
                                          <p:stCondLst>
                                            <p:cond delay="650"/>
                                          </p:stCondLst>
                                        </p:cTn>
                                        <p:tgtEl>
                                          <p:spTgt spid="9">
                                            <p:graphicEl>
                                              <a:dgm id="{362C5969-1C96-4A13-A8D1-7DEC651C81DA}"/>
                                            </p:graphicEl>
                                          </p:spTgt>
                                        </p:tgtEl>
                                      </p:cBhvr>
                                      <p:to x="100000" y="60000"/>
                                    </p:animScale>
                                    <p:animScale>
                                      <p:cBhvr>
                                        <p:cTn id="101" dur="166" decel="50000">
                                          <p:stCondLst>
                                            <p:cond delay="676"/>
                                          </p:stCondLst>
                                        </p:cTn>
                                        <p:tgtEl>
                                          <p:spTgt spid="9">
                                            <p:graphicEl>
                                              <a:dgm id="{362C5969-1C96-4A13-A8D1-7DEC651C81DA}"/>
                                            </p:graphicEl>
                                          </p:spTgt>
                                        </p:tgtEl>
                                      </p:cBhvr>
                                      <p:to x="100000" y="100000"/>
                                    </p:animScale>
                                    <p:animScale>
                                      <p:cBhvr>
                                        <p:cTn id="102" dur="26">
                                          <p:stCondLst>
                                            <p:cond delay="1312"/>
                                          </p:stCondLst>
                                        </p:cTn>
                                        <p:tgtEl>
                                          <p:spTgt spid="9">
                                            <p:graphicEl>
                                              <a:dgm id="{362C5969-1C96-4A13-A8D1-7DEC651C81DA}"/>
                                            </p:graphicEl>
                                          </p:spTgt>
                                        </p:tgtEl>
                                      </p:cBhvr>
                                      <p:to x="100000" y="80000"/>
                                    </p:animScale>
                                    <p:animScale>
                                      <p:cBhvr>
                                        <p:cTn id="103" dur="166" decel="50000">
                                          <p:stCondLst>
                                            <p:cond delay="1338"/>
                                          </p:stCondLst>
                                        </p:cTn>
                                        <p:tgtEl>
                                          <p:spTgt spid="9">
                                            <p:graphicEl>
                                              <a:dgm id="{362C5969-1C96-4A13-A8D1-7DEC651C81DA}"/>
                                            </p:graphicEl>
                                          </p:spTgt>
                                        </p:tgtEl>
                                      </p:cBhvr>
                                      <p:to x="100000" y="100000"/>
                                    </p:animScale>
                                    <p:animScale>
                                      <p:cBhvr>
                                        <p:cTn id="104" dur="26">
                                          <p:stCondLst>
                                            <p:cond delay="1642"/>
                                          </p:stCondLst>
                                        </p:cTn>
                                        <p:tgtEl>
                                          <p:spTgt spid="9">
                                            <p:graphicEl>
                                              <a:dgm id="{362C5969-1C96-4A13-A8D1-7DEC651C81DA}"/>
                                            </p:graphicEl>
                                          </p:spTgt>
                                        </p:tgtEl>
                                      </p:cBhvr>
                                      <p:to x="100000" y="90000"/>
                                    </p:animScale>
                                    <p:animScale>
                                      <p:cBhvr>
                                        <p:cTn id="105" dur="166" decel="50000">
                                          <p:stCondLst>
                                            <p:cond delay="1668"/>
                                          </p:stCondLst>
                                        </p:cTn>
                                        <p:tgtEl>
                                          <p:spTgt spid="9">
                                            <p:graphicEl>
                                              <a:dgm id="{362C5969-1C96-4A13-A8D1-7DEC651C81DA}"/>
                                            </p:graphicEl>
                                          </p:spTgt>
                                        </p:tgtEl>
                                      </p:cBhvr>
                                      <p:to x="100000" y="100000"/>
                                    </p:animScale>
                                    <p:animScale>
                                      <p:cBhvr>
                                        <p:cTn id="106" dur="26">
                                          <p:stCondLst>
                                            <p:cond delay="1808"/>
                                          </p:stCondLst>
                                        </p:cTn>
                                        <p:tgtEl>
                                          <p:spTgt spid="9">
                                            <p:graphicEl>
                                              <a:dgm id="{362C5969-1C96-4A13-A8D1-7DEC651C81DA}"/>
                                            </p:graphicEl>
                                          </p:spTgt>
                                        </p:tgtEl>
                                      </p:cBhvr>
                                      <p:to x="100000" y="95000"/>
                                    </p:animScale>
                                    <p:animScale>
                                      <p:cBhvr>
                                        <p:cTn id="107" dur="166" decel="50000">
                                          <p:stCondLst>
                                            <p:cond delay="1834"/>
                                          </p:stCondLst>
                                        </p:cTn>
                                        <p:tgtEl>
                                          <p:spTgt spid="9">
                                            <p:graphicEl>
                                              <a:dgm id="{362C5969-1C96-4A13-A8D1-7DEC651C81DA}"/>
                                            </p:graphicEl>
                                          </p:spTgt>
                                        </p:tgtEl>
                                      </p:cBhvr>
                                      <p:to x="100000" y="100000"/>
                                    </p:animScale>
                                  </p:childTnLst>
                                </p:cTn>
                              </p:par>
                            </p:childTnLst>
                          </p:cTn>
                        </p:par>
                        <p:par>
                          <p:cTn id="108" fill="hold">
                            <p:stCondLst>
                              <p:cond delay="14000"/>
                            </p:stCondLst>
                            <p:childTnLst>
                              <p:par>
                                <p:cTn id="109" presetID="26" presetClass="entr" presetSubtype="0" fill="hold" grpId="0" nodeType="afterEffect">
                                  <p:stCondLst>
                                    <p:cond delay="0"/>
                                  </p:stCondLst>
                                  <p:childTnLst>
                                    <p:set>
                                      <p:cBhvr>
                                        <p:cTn id="110" dur="1" fill="hold">
                                          <p:stCondLst>
                                            <p:cond delay="0"/>
                                          </p:stCondLst>
                                        </p:cTn>
                                        <p:tgtEl>
                                          <p:spTgt spid="9">
                                            <p:graphicEl>
                                              <a:dgm id="{A1C1BB7A-7D35-459B-98D5-3C516C67A72B}"/>
                                            </p:graphicEl>
                                          </p:spTgt>
                                        </p:tgtEl>
                                        <p:attrNameLst>
                                          <p:attrName>style.visibility</p:attrName>
                                        </p:attrNameLst>
                                      </p:cBhvr>
                                      <p:to>
                                        <p:strVal val="visible"/>
                                      </p:to>
                                    </p:set>
                                    <p:animEffect transition="in" filter="wipe(down)">
                                      <p:cBhvr>
                                        <p:cTn id="111" dur="580">
                                          <p:stCondLst>
                                            <p:cond delay="0"/>
                                          </p:stCondLst>
                                        </p:cTn>
                                        <p:tgtEl>
                                          <p:spTgt spid="9">
                                            <p:graphicEl>
                                              <a:dgm id="{A1C1BB7A-7D35-459B-98D5-3C516C67A72B}"/>
                                            </p:graphicEl>
                                          </p:spTgt>
                                        </p:tgtEl>
                                      </p:cBhvr>
                                    </p:animEffect>
                                    <p:anim calcmode="lin" valueType="num">
                                      <p:cBhvr>
                                        <p:cTn id="112" dur="1822" tmFilter="0,0; 0.14,0.36; 0.43,0.73; 0.71,0.91; 1.0,1.0">
                                          <p:stCondLst>
                                            <p:cond delay="0"/>
                                          </p:stCondLst>
                                        </p:cTn>
                                        <p:tgtEl>
                                          <p:spTgt spid="9">
                                            <p:graphicEl>
                                              <a:dgm id="{A1C1BB7A-7D35-459B-98D5-3C516C67A72B}"/>
                                            </p:graphicEl>
                                          </p:spTgt>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9">
                                            <p:graphicEl>
                                              <a:dgm id="{A1C1BB7A-7D35-459B-98D5-3C516C67A72B}"/>
                                            </p:graphicEl>
                                          </p:spTgt>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9">
                                            <p:graphicEl>
                                              <a:dgm id="{A1C1BB7A-7D35-459B-98D5-3C516C67A72B}"/>
                                            </p:graphicEl>
                                          </p:spTgt>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9">
                                            <p:graphicEl>
                                              <a:dgm id="{A1C1BB7A-7D35-459B-98D5-3C516C67A72B}"/>
                                            </p:graphicEl>
                                          </p:spTgt>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9">
                                            <p:graphicEl>
                                              <a:dgm id="{A1C1BB7A-7D35-459B-98D5-3C516C67A72B}"/>
                                            </p:graphicEl>
                                          </p:spTgt>
                                        </p:tgtEl>
                                        <p:attrNameLst>
                                          <p:attrName>ppt_y</p:attrName>
                                        </p:attrNameLst>
                                      </p:cBhvr>
                                      <p:tavLst>
                                        <p:tav tm="0" fmla="#ppt_y-sin(pi*$)/81">
                                          <p:val>
                                            <p:fltVal val="0"/>
                                          </p:val>
                                        </p:tav>
                                        <p:tav tm="100000">
                                          <p:val>
                                            <p:fltVal val="1"/>
                                          </p:val>
                                        </p:tav>
                                      </p:tavLst>
                                    </p:anim>
                                    <p:animScale>
                                      <p:cBhvr>
                                        <p:cTn id="117" dur="26">
                                          <p:stCondLst>
                                            <p:cond delay="650"/>
                                          </p:stCondLst>
                                        </p:cTn>
                                        <p:tgtEl>
                                          <p:spTgt spid="9">
                                            <p:graphicEl>
                                              <a:dgm id="{A1C1BB7A-7D35-459B-98D5-3C516C67A72B}"/>
                                            </p:graphicEl>
                                          </p:spTgt>
                                        </p:tgtEl>
                                      </p:cBhvr>
                                      <p:to x="100000" y="60000"/>
                                    </p:animScale>
                                    <p:animScale>
                                      <p:cBhvr>
                                        <p:cTn id="118" dur="166" decel="50000">
                                          <p:stCondLst>
                                            <p:cond delay="676"/>
                                          </p:stCondLst>
                                        </p:cTn>
                                        <p:tgtEl>
                                          <p:spTgt spid="9">
                                            <p:graphicEl>
                                              <a:dgm id="{A1C1BB7A-7D35-459B-98D5-3C516C67A72B}"/>
                                            </p:graphicEl>
                                          </p:spTgt>
                                        </p:tgtEl>
                                      </p:cBhvr>
                                      <p:to x="100000" y="100000"/>
                                    </p:animScale>
                                    <p:animScale>
                                      <p:cBhvr>
                                        <p:cTn id="119" dur="26">
                                          <p:stCondLst>
                                            <p:cond delay="1312"/>
                                          </p:stCondLst>
                                        </p:cTn>
                                        <p:tgtEl>
                                          <p:spTgt spid="9">
                                            <p:graphicEl>
                                              <a:dgm id="{A1C1BB7A-7D35-459B-98D5-3C516C67A72B}"/>
                                            </p:graphicEl>
                                          </p:spTgt>
                                        </p:tgtEl>
                                      </p:cBhvr>
                                      <p:to x="100000" y="80000"/>
                                    </p:animScale>
                                    <p:animScale>
                                      <p:cBhvr>
                                        <p:cTn id="120" dur="166" decel="50000">
                                          <p:stCondLst>
                                            <p:cond delay="1338"/>
                                          </p:stCondLst>
                                        </p:cTn>
                                        <p:tgtEl>
                                          <p:spTgt spid="9">
                                            <p:graphicEl>
                                              <a:dgm id="{A1C1BB7A-7D35-459B-98D5-3C516C67A72B}"/>
                                            </p:graphicEl>
                                          </p:spTgt>
                                        </p:tgtEl>
                                      </p:cBhvr>
                                      <p:to x="100000" y="100000"/>
                                    </p:animScale>
                                    <p:animScale>
                                      <p:cBhvr>
                                        <p:cTn id="121" dur="26">
                                          <p:stCondLst>
                                            <p:cond delay="1642"/>
                                          </p:stCondLst>
                                        </p:cTn>
                                        <p:tgtEl>
                                          <p:spTgt spid="9">
                                            <p:graphicEl>
                                              <a:dgm id="{A1C1BB7A-7D35-459B-98D5-3C516C67A72B}"/>
                                            </p:graphicEl>
                                          </p:spTgt>
                                        </p:tgtEl>
                                      </p:cBhvr>
                                      <p:to x="100000" y="90000"/>
                                    </p:animScale>
                                    <p:animScale>
                                      <p:cBhvr>
                                        <p:cTn id="122" dur="166" decel="50000">
                                          <p:stCondLst>
                                            <p:cond delay="1668"/>
                                          </p:stCondLst>
                                        </p:cTn>
                                        <p:tgtEl>
                                          <p:spTgt spid="9">
                                            <p:graphicEl>
                                              <a:dgm id="{A1C1BB7A-7D35-459B-98D5-3C516C67A72B}"/>
                                            </p:graphicEl>
                                          </p:spTgt>
                                        </p:tgtEl>
                                      </p:cBhvr>
                                      <p:to x="100000" y="100000"/>
                                    </p:animScale>
                                    <p:animScale>
                                      <p:cBhvr>
                                        <p:cTn id="123" dur="26">
                                          <p:stCondLst>
                                            <p:cond delay="1808"/>
                                          </p:stCondLst>
                                        </p:cTn>
                                        <p:tgtEl>
                                          <p:spTgt spid="9">
                                            <p:graphicEl>
                                              <a:dgm id="{A1C1BB7A-7D35-459B-98D5-3C516C67A72B}"/>
                                            </p:graphicEl>
                                          </p:spTgt>
                                        </p:tgtEl>
                                      </p:cBhvr>
                                      <p:to x="100000" y="95000"/>
                                    </p:animScale>
                                    <p:animScale>
                                      <p:cBhvr>
                                        <p:cTn id="124" dur="166" decel="50000">
                                          <p:stCondLst>
                                            <p:cond delay="1834"/>
                                          </p:stCondLst>
                                        </p:cTn>
                                        <p:tgtEl>
                                          <p:spTgt spid="9">
                                            <p:graphicEl>
                                              <a:dgm id="{A1C1BB7A-7D35-459B-98D5-3C516C67A72B}"/>
                                            </p:graphicEl>
                                          </p:spTgt>
                                        </p:tgtEl>
                                      </p:cBhvr>
                                      <p:to x="100000" y="100000"/>
                                    </p:animScale>
                                  </p:childTnLst>
                                </p:cTn>
                              </p:par>
                            </p:childTnLst>
                          </p:cTn>
                        </p:par>
                        <p:par>
                          <p:cTn id="125" fill="hold">
                            <p:stCondLst>
                              <p:cond delay="16000"/>
                            </p:stCondLst>
                            <p:childTnLst>
                              <p:par>
                                <p:cTn id="126" presetID="26" presetClass="entr" presetSubtype="0" fill="hold" grpId="0" nodeType="afterEffect">
                                  <p:stCondLst>
                                    <p:cond delay="0"/>
                                  </p:stCondLst>
                                  <p:childTnLst>
                                    <p:set>
                                      <p:cBhvr>
                                        <p:cTn id="127" dur="1" fill="hold">
                                          <p:stCondLst>
                                            <p:cond delay="0"/>
                                          </p:stCondLst>
                                        </p:cTn>
                                        <p:tgtEl>
                                          <p:spTgt spid="9">
                                            <p:graphicEl>
                                              <a:dgm id="{0B2432D8-EFB7-4767-B169-CF94AE07574E}"/>
                                            </p:graphicEl>
                                          </p:spTgt>
                                        </p:tgtEl>
                                        <p:attrNameLst>
                                          <p:attrName>style.visibility</p:attrName>
                                        </p:attrNameLst>
                                      </p:cBhvr>
                                      <p:to>
                                        <p:strVal val="visible"/>
                                      </p:to>
                                    </p:set>
                                    <p:animEffect transition="in" filter="wipe(down)">
                                      <p:cBhvr>
                                        <p:cTn id="128" dur="580">
                                          <p:stCondLst>
                                            <p:cond delay="0"/>
                                          </p:stCondLst>
                                        </p:cTn>
                                        <p:tgtEl>
                                          <p:spTgt spid="9">
                                            <p:graphicEl>
                                              <a:dgm id="{0B2432D8-EFB7-4767-B169-CF94AE07574E}"/>
                                            </p:graphicEl>
                                          </p:spTgt>
                                        </p:tgtEl>
                                      </p:cBhvr>
                                    </p:animEffect>
                                    <p:anim calcmode="lin" valueType="num">
                                      <p:cBhvr>
                                        <p:cTn id="129" dur="1822" tmFilter="0,0; 0.14,0.36; 0.43,0.73; 0.71,0.91; 1.0,1.0">
                                          <p:stCondLst>
                                            <p:cond delay="0"/>
                                          </p:stCondLst>
                                        </p:cTn>
                                        <p:tgtEl>
                                          <p:spTgt spid="9">
                                            <p:graphicEl>
                                              <a:dgm id="{0B2432D8-EFB7-4767-B169-CF94AE07574E}"/>
                                            </p:graphicEl>
                                          </p:spTgt>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9">
                                            <p:graphicEl>
                                              <a:dgm id="{0B2432D8-EFB7-4767-B169-CF94AE07574E}"/>
                                            </p:graphicEl>
                                          </p:spTgt>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9">
                                            <p:graphicEl>
                                              <a:dgm id="{0B2432D8-EFB7-4767-B169-CF94AE07574E}"/>
                                            </p:graphicEl>
                                          </p:spTgt>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9">
                                            <p:graphicEl>
                                              <a:dgm id="{0B2432D8-EFB7-4767-B169-CF94AE07574E}"/>
                                            </p:graphicEl>
                                          </p:spTgt>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9">
                                            <p:graphicEl>
                                              <a:dgm id="{0B2432D8-EFB7-4767-B169-CF94AE07574E}"/>
                                            </p:graphicEl>
                                          </p:spTgt>
                                        </p:tgtEl>
                                        <p:attrNameLst>
                                          <p:attrName>ppt_y</p:attrName>
                                        </p:attrNameLst>
                                      </p:cBhvr>
                                      <p:tavLst>
                                        <p:tav tm="0" fmla="#ppt_y-sin(pi*$)/81">
                                          <p:val>
                                            <p:fltVal val="0"/>
                                          </p:val>
                                        </p:tav>
                                        <p:tav tm="100000">
                                          <p:val>
                                            <p:fltVal val="1"/>
                                          </p:val>
                                        </p:tav>
                                      </p:tavLst>
                                    </p:anim>
                                    <p:animScale>
                                      <p:cBhvr>
                                        <p:cTn id="134" dur="26">
                                          <p:stCondLst>
                                            <p:cond delay="650"/>
                                          </p:stCondLst>
                                        </p:cTn>
                                        <p:tgtEl>
                                          <p:spTgt spid="9">
                                            <p:graphicEl>
                                              <a:dgm id="{0B2432D8-EFB7-4767-B169-CF94AE07574E}"/>
                                            </p:graphicEl>
                                          </p:spTgt>
                                        </p:tgtEl>
                                      </p:cBhvr>
                                      <p:to x="100000" y="60000"/>
                                    </p:animScale>
                                    <p:animScale>
                                      <p:cBhvr>
                                        <p:cTn id="135" dur="166" decel="50000">
                                          <p:stCondLst>
                                            <p:cond delay="676"/>
                                          </p:stCondLst>
                                        </p:cTn>
                                        <p:tgtEl>
                                          <p:spTgt spid="9">
                                            <p:graphicEl>
                                              <a:dgm id="{0B2432D8-EFB7-4767-B169-CF94AE07574E}"/>
                                            </p:graphicEl>
                                          </p:spTgt>
                                        </p:tgtEl>
                                      </p:cBhvr>
                                      <p:to x="100000" y="100000"/>
                                    </p:animScale>
                                    <p:animScale>
                                      <p:cBhvr>
                                        <p:cTn id="136" dur="26">
                                          <p:stCondLst>
                                            <p:cond delay="1312"/>
                                          </p:stCondLst>
                                        </p:cTn>
                                        <p:tgtEl>
                                          <p:spTgt spid="9">
                                            <p:graphicEl>
                                              <a:dgm id="{0B2432D8-EFB7-4767-B169-CF94AE07574E}"/>
                                            </p:graphicEl>
                                          </p:spTgt>
                                        </p:tgtEl>
                                      </p:cBhvr>
                                      <p:to x="100000" y="80000"/>
                                    </p:animScale>
                                    <p:animScale>
                                      <p:cBhvr>
                                        <p:cTn id="137" dur="166" decel="50000">
                                          <p:stCondLst>
                                            <p:cond delay="1338"/>
                                          </p:stCondLst>
                                        </p:cTn>
                                        <p:tgtEl>
                                          <p:spTgt spid="9">
                                            <p:graphicEl>
                                              <a:dgm id="{0B2432D8-EFB7-4767-B169-CF94AE07574E}"/>
                                            </p:graphicEl>
                                          </p:spTgt>
                                        </p:tgtEl>
                                      </p:cBhvr>
                                      <p:to x="100000" y="100000"/>
                                    </p:animScale>
                                    <p:animScale>
                                      <p:cBhvr>
                                        <p:cTn id="138" dur="26">
                                          <p:stCondLst>
                                            <p:cond delay="1642"/>
                                          </p:stCondLst>
                                        </p:cTn>
                                        <p:tgtEl>
                                          <p:spTgt spid="9">
                                            <p:graphicEl>
                                              <a:dgm id="{0B2432D8-EFB7-4767-B169-CF94AE07574E}"/>
                                            </p:graphicEl>
                                          </p:spTgt>
                                        </p:tgtEl>
                                      </p:cBhvr>
                                      <p:to x="100000" y="90000"/>
                                    </p:animScale>
                                    <p:animScale>
                                      <p:cBhvr>
                                        <p:cTn id="139" dur="166" decel="50000">
                                          <p:stCondLst>
                                            <p:cond delay="1668"/>
                                          </p:stCondLst>
                                        </p:cTn>
                                        <p:tgtEl>
                                          <p:spTgt spid="9">
                                            <p:graphicEl>
                                              <a:dgm id="{0B2432D8-EFB7-4767-B169-CF94AE07574E}"/>
                                            </p:graphicEl>
                                          </p:spTgt>
                                        </p:tgtEl>
                                      </p:cBhvr>
                                      <p:to x="100000" y="100000"/>
                                    </p:animScale>
                                    <p:animScale>
                                      <p:cBhvr>
                                        <p:cTn id="140" dur="26">
                                          <p:stCondLst>
                                            <p:cond delay="1808"/>
                                          </p:stCondLst>
                                        </p:cTn>
                                        <p:tgtEl>
                                          <p:spTgt spid="9">
                                            <p:graphicEl>
                                              <a:dgm id="{0B2432D8-EFB7-4767-B169-CF94AE07574E}"/>
                                            </p:graphicEl>
                                          </p:spTgt>
                                        </p:tgtEl>
                                      </p:cBhvr>
                                      <p:to x="100000" y="95000"/>
                                    </p:animScale>
                                    <p:animScale>
                                      <p:cBhvr>
                                        <p:cTn id="141" dur="166" decel="50000">
                                          <p:stCondLst>
                                            <p:cond delay="1834"/>
                                          </p:stCondLst>
                                        </p:cTn>
                                        <p:tgtEl>
                                          <p:spTgt spid="9">
                                            <p:graphicEl>
                                              <a:dgm id="{0B2432D8-EFB7-4767-B169-CF94AE07574E}"/>
                                            </p:graphicEl>
                                          </p:spTgt>
                                        </p:tgtEl>
                                      </p:cBhvr>
                                      <p:to x="100000" y="100000"/>
                                    </p:animScale>
                                  </p:childTnLst>
                                </p:cTn>
                              </p:par>
                            </p:childTnLst>
                          </p:cTn>
                        </p:par>
                        <p:par>
                          <p:cTn id="142" fill="hold">
                            <p:stCondLst>
                              <p:cond delay="18000"/>
                            </p:stCondLst>
                            <p:childTnLst>
                              <p:par>
                                <p:cTn id="143" presetID="26" presetClass="entr" presetSubtype="0" fill="hold" grpId="0" nodeType="afterEffect">
                                  <p:stCondLst>
                                    <p:cond delay="0"/>
                                  </p:stCondLst>
                                  <p:childTnLst>
                                    <p:set>
                                      <p:cBhvr>
                                        <p:cTn id="144" dur="1" fill="hold">
                                          <p:stCondLst>
                                            <p:cond delay="0"/>
                                          </p:stCondLst>
                                        </p:cTn>
                                        <p:tgtEl>
                                          <p:spTgt spid="9">
                                            <p:graphicEl>
                                              <a:dgm id="{23DD9F59-AA28-40C4-9B67-7F45B3DDF929}"/>
                                            </p:graphicEl>
                                          </p:spTgt>
                                        </p:tgtEl>
                                        <p:attrNameLst>
                                          <p:attrName>style.visibility</p:attrName>
                                        </p:attrNameLst>
                                      </p:cBhvr>
                                      <p:to>
                                        <p:strVal val="visible"/>
                                      </p:to>
                                    </p:set>
                                    <p:animEffect transition="in" filter="wipe(down)">
                                      <p:cBhvr>
                                        <p:cTn id="145" dur="580">
                                          <p:stCondLst>
                                            <p:cond delay="0"/>
                                          </p:stCondLst>
                                        </p:cTn>
                                        <p:tgtEl>
                                          <p:spTgt spid="9">
                                            <p:graphicEl>
                                              <a:dgm id="{23DD9F59-AA28-40C4-9B67-7F45B3DDF929}"/>
                                            </p:graphicEl>
                                          </p:spTgt>
                                        </p:tgtEl>
                                      </p:cBhvr>
                                    </p:animEffect>
                                    <p:anim calcmode="lin" valueType="num">
                                      <p:cBhvr>
                                        <p:cTn id="146" dur="1822" tmFilter="0,0; 0.14,0.36; 0.43,0.73; 0.71,0.91; 1.0,1.0">
                                          <p:stCondLst>
                                            <p:cond delay="0"/>
                                          </p:stCondLst>
                                        </p:cTn>
                                        <p:tgtEl>
                                          <p:spTgt spid="9">
                                            <p:graphicEl>
                                              <a:dgm id="{23DD9F59-AA28-40C4-9B67-7F45B3DDF929}"/>
                                            </p:graphicEl>
                                          </p:spTgt>
                                        </p:tgtEl>
                                        <p:attrNameLst>
                                          <p:attrName>ppt_x</p:attrName>
                                        </p:attrNameLst>
                                      </p:cBhvr>
                                      <p:tavLst>
                                        <p:tav tm="0">
                                          <p:val>
                                            <p:strVal val="#ppt_x-0.25"/>
                                          </p:val>
                                        </p:tav>
                                        <p:tav tm="100000">
                                          <p:val>
                                            <p:strVal val="#ppt_x"/>
                                          </p:val>
                                        </p:tav>
                                      </p:tavLst>
                                    </p:anim>
                                    <p:anim calcmode="lin" valueType="num">
                                      <p:cBhvr>
                                        <p:cTn id="147" dur="664" tmFilter="0.0,0.0; 0.25,0.07; 0.50,0.2; 0.75,0.467; 1.0,1.0">
                                          <p:stCondLst>
                                            <p:cond delay="0"/>
                                          </p:stCondLst>
                                        </p:cTn>
                                        <p:tgtEl>
                                          <p:spTgt spid="9">
                                            <p:graphicEl>
                                              <a:dgm id="{23DD9F59-AA28-40C4-9B67-7F45B3DDF929}"/>
                                            </p:graphicEl>
                                          </p:spTgt>
                                        </p:tgtEl>
                                        <p:attrNameLst>
                                          <p:attrName>ppt_y</p:attrName>
                                        </p:attrNameLst>
                                      </p:cBhvr>
                                      <p:tavLst>
                                        <p:tav tm="0" fmla="#ppt_y-sin(pi*$)/3">
                                          <p:val>
                                            <p:fltVal val="0.5"/>
                                          </p:val>
                                        </p:tav>
                                        <p:tav tm="100000">
                                          <p:val>
                                            <p:fltVal val="1"/>
                                          </p:val>
                                        </p:tav>
                                      </p:tavLst>
                                    </p:anim>
                                    <p:anim calcmode="lin" valueType="num">
                                      <p:cBhvr>
                                        <p:cTn id="148" dur="664" tmFilter="0, 0; 0.125,0.2665; 0.25,0.4; 0.375,0.465; 0.5,0.5;  0.625,0.535; 0.75,0.6; 0.875,0.7335; 1,1">
                                          <p:stCondLst>
                                            <p:cond delay="664"/>
                                          </p:stCondLst>
                                        </p:cTn>
                                        <p:tgtEl>
                                          <p:spTgt spid="9">
                                            <p:graphicEl>
                                              <a:dgm id="{23DD9F59-AA28-40C4-9B67-7F45B3DDF929}"/>
                                            </p:graphicEl>
                                          </p:spTgt>
                                        </p:tgtEl>
                                        <p:attrNameLst>
                                          <p:attrName>ppt_y</p:attrName>
                                        </p:attrNameLst>
                                      </p:cBhvr>
                                      <p:tavLst>
                                        <p:tav tm="0" fmla="#ppt_y-sin(pi*$)/9">
                                          <p:val>
                                            <p:fltVal val="0"/>
                                          </p:val>
                                        </p:tav>
                                        <p:tav tm="100000">
                                          <p:val>
                                            <p:fltVal val="1"/>
                                          </p:val>
                                        </p:tav>
                                      </p:tavLst>
                                    </p:anim>
                                    <p:anim calcmode="lin" valueType="num">
                                      <p:cBhvr>
                                        <p:cTn id="149" dur="332" tmFilter="0, 0; 0.125,0.2665; 0.25,0.4; 0.375,0.465; 0.5,0.5;  0.625,0.535; 0.75,0.6; 0.875,0.7335; 1,1">
                                          <p:stCondLst>
                                            <p:cond delay="1324"/>
                                          </p:stCondLst>
                                        </p:cTn>
                                        <p:tgtEl>
                                          <p:spTgt spid="9">
                                            <p:graphicEl>
                                              <a:dgm id="{23DD9F59-AA28-40C4-9B67-7F45B3DDF929}"/>
                                            </p:graphicEl>
                                          </p:spTgt>
                                        </p:tgtEl>
                                        <p:attrNameLst>
                                          <p:attrName>ppt_y</p:attrName>
                                        </p:attrNameLst>
                                      </p:cBhvr>
                                      <p:tavLst>
                                        <p:tav tm="0" fmla="#ppt_y-sin(pi*$)/27">
                                          <p:val>
                                            <p:fltVal val="0"/>
                                          </p:val>
                                        </p:tav>
                                        <p:tav tm="100000">
                                          <p:val>
                                            <p:fltVal val="1"/>
                                          </p:val>
                                        </p:tav>
                                      </p:tavLst>
                                    </p:anim>
                                    <p:anim calcmode="lin" valueType="num">
                                      <p:cBhvr>
                                        <p:cTn id="150" dur="164" tmFilter="0, 0; 0.125,0.2665; 0.25,0.4; 0.375,0.465; 0.5,0.5;  0.625,0.535; 0.75,0.6; 0.875,0.7335; 1,1">
                                          <p:stCondLst>
                                            <p:cond delay="1656"/>
                                          </p:stCondLst>
                                        </p:cTn>
                                        <p:tgtEl>
                                          <p:spTgt spid="9">
                                            <p:graphicEl>
                                              <a:dgm id="{23DD9F59-AA28-40C4-9B67-7F45B3DDF929}"/>
                                            </p:graphicEl>
                                          </p:spTgt>
                                        </p:tgtEl>
                                        <p:attrNameLst>
                                          <p:attrName>ppt_y</p:attrName>
                                        </p:attrNameLst>
                                      </p:cBhvr>
                                      <p:tavLst>
                                        <p:tav tm="0" fmla="#ppt_y-sin(pi*$)/81">
                                          <p:val>
                                            <p:fltVal val="0"/>
                                          </p:val>
                                        </p:tav>
                                        <p:tav tm="100000">
                                          <p:val>
                                            <p:fltVal val="1"/>
                                          </p:val>
                                        </p:tav>
                                      </p:tavLst>
                                    </p:anim>
                                    <p:animScale>
                                      <p:cBhvr>
                                        <p:cTn id="151" dur="26">
                                          <p:stCondLst>
                                            <p:cond delay="650"/>
                                          </p:stCondLst>
                                        </p:cTn>
                                        <p:tgtEl>
                                          <p:spTgt spid="9">
                                            <p:graphicEl>
                                              <a:dgm id="{23DD9F59-AA28-40C4-9B67-7F45B3DDF929}"/>
                                            </p:graphicEl>
                                          </p:spTgt>
                                        </p:tgtEl>
                                      </p:cBhvr>
                                      <p:to x="100000" y="60000"/>
                                    </p:animScale>
                                    <p:animScale>
                                      <p:cBhvr>
                                        <p:cTn id="152" dur="166" decel="50000">
                                          <p:stCondLst>
                                            <p:cond delay="676"/>
                                          </p:stCondLst>
                                        </p:cTn>
                                        <p:tgtEl>
                                          <p:spTgt spid="9">
                                            <p:graphicEl>
                                              <a:dgm id="{23DD9F59-AA28-40C4-9B67-7F45B3DDF929}"/>
                                            </p:graphicEl>
                                          </p:spTgt>
                                        </p:tgtEl>
                                      </p:cBhvr>
                                      <p:to x="100000" y="100000"/>
                                    </p:animScale>
                                    <p:animScale>
                                      <p:cBhvr>
                                        <p:cTn id="153" dur="26">
                                          <p:stCondLst>
                                            <p:cond delay="1312"/>
                                          </p:stCondLst>
                                        </p:cTn>
                                        <p:tgtEl>
                                          <p:spTgt spid="9">
                                            <p:graphicEl>
                                              <a:dgm id="{23DD9F59-AA28-40C4-9B67-7F45B3DDF929}"/>
                                            </p:graphicEl>
                                          </p:spTgt>
                                        </p:tgtEl>
                                      </p:cBhvr>
                                      <p:to x="100000" y="80000"/>
                                    </p:animScale>
                                    <p:animScale>
                                      <p:cBhvr>
                                        <p:cTn id="154" dur="166" decel="50000">
                                          <p:stCondLst>
                                            <p:cond delay="1338"/>
                                          </p:stCondLst>
                                        </p:cTn>
                                        <p:tgtEl>
                                          <p:spTgt spid="9">
                                            <p:graphicEl>
                                              <a:dgm id="{23DD9F59-AA28-40C4-9B67-7F45B3DDF929}"/>
                                            </p:graphicEl>
                                          </p:spTgt>
                                        </p:tgtEl>
                                      </p:cBhvr>
                                      <p:to x="100000" y="100000"/>
                                    </p:animScale>
                                    <p:animScale>
                                      <p:cBhvr>
                                        <p:cTn id="155" dur="26">
                                          <p:stCondLst>
                                            <p:cond delay="1642"/>
                                          </p:stCondLst>
                                        </p:cTn>
                                        <p:tgtEl>
                                          <p:spTgt spid="9">
                                            <p:graphicEl>
                                              <a:dgm id="{23DD9F59-AA28-40C4-9B67-7F45B3DDF929}"/>
                                            </p:graphicEl>
                                          </p:spTgt>
                                        </p:tgtEl>
                                      </p:cBhvr>
                                      <p:to x="100000" y="90000"/>
                                    </p:animScale>
                                    <p:animScale>
                                      <p:cBhvr>
                                        <p:cTn id="156" dur="166" decel="50000">
                                          <p:stCondLst>
                                            <p:cond delay="1668"/>
                                          </p:stCondLst>
                                        </p:cTn>
                                        <p:tgtEl>
                                          <p:spTgt spid="9">
                                            <p:graphicEl>
                                              <a:dgm id="{23DD9F59-AA28-40C4-9B67-7F45B3DDF929}"/>
                                            </p:graphicEl>
                                          </p:spTgt>
                                        </p:tgtEl>
                                      </p:cBhvr>
                                      <p:to x="100000" y="100000"/>
                                    </p:animScale>
                                    <p:animScale>
                                      <p:cBhvr>
                                        <p:cTn id="157" dur="26">
                                          <p:stCondLst>
                                            <p:cond delay="1808"/>
                                          </p:stCondLst>
                                        </p:cTn>
                                        <p:tgtEl>
                                          <p:spTgt spid="9">
                                            <p:graphicEl>
                                              <a:dgm id="{23DD9F59-AA28-40C4-9B67-7F45B3DDF929}"/>
                                            </p:graphicEl>
                                          </p:spTgt>
                                        </p:tgtEl>
                                      </p:cBhvr>
                                      <p:to x="100000" y="95000"/>
                                    </p:animScale>
                                    <p:animScale>
                                      <p:cBhvr>
                                        <p:cTn id="158" dur="166" decel="50000">
                                          <p:stCondLst>
                                            <p:cond delay="1834"/>
                                          </p:stCondLst>
                                        </p:cTn>
                                        <p:tgtEl>
                                          <p:spTgt spid="9">
                                            <p:graphicEl>
                                              <a:dgm id="{23DD9F59-AA28-40C4-9B67-7F45B3DDF929}"/>
                                            </p:graphicEl>
                                          </p:spTgt>
                                        </p:tgtEl>
                                      </p:cBhvr>
                                      <p:to x="100000" y="100000"/>
                                    </p:animScale>
                                  </p:childTnLst>
                                </p:cTn>
                              </p:par>
                            </p:childTnLst>
                          </p:cTn>
                        </p:par>
                        <p:par>
                          <p:cTn id="159" fill="hold">
                            <p:stCondLst>
                              <p:cond delay="20000"/>
                            </p:stCondLst>
                            <p:childTnLst>
                              <p:par>
                                <p:cTn id="160" presetID="26" presetClass="entr" presetSubtype="0" fill="hold" grpId="0" nodeType="afterEffect">
                                  <p:stCondLst>
                                    <p:cond delay="0"/>
                                  </p:stCondLst>
                                  <p:childTnLst>
                                    <p:set>
                                      <p:cBhvr>
                                        <p:cTn id="161" dur="1" fill="hold">
                                          <p:stCondLst>
                                            <p:cond delay="0"/>
                                          </p:stCondLst>
                                        </p:cTn>
                                        <p:tgtEl>
                                          <p:spTgt spid="9">
                                            <p:graphicEl>
                                              <a:dgm id="{4FCFB69D-AA0C-4F2B-9DE7-ED9DE45D9276}"/>
                                            </p:graphicEl>
                                          </p:spTgt>
                                        </p:tgtEl>
                                        <p:attrNameLst>
                                          <p:attrName>style.visibility</p:attrName>
                                        </p:attrNameLst>
                                      </p:cBhvr>
                                      <p:to>
                                        <p:strVal val="visible"/>
                                      </p:to>
                                    </p:set>
                                    <p:animEffect transition="in" filter="wipe(down)">
                                      <p:cBhvr>
                                        <p:cTn id="162" dur="580">
                                          <p:stCondLst>
                                            <p:cond delay="0"/>
                                          </p:stCondLst>
                                        </p:cTn>
                                        <p:tgtEl>
                                          <p:spTgt spid="9">
                                            <p:graphicEl>
                                              <a:dgm id="{4FCFB69D-AA0C-4F2B-9DE7-ED9DE45D9276}"/>
                                            </p:graphicEl>
                                          </p:spTgt>
                                        </p:tgtEl>
                                      </p:cBhvr>
                                    </p:animEffect>
                                    <p:anim calcmode="lin" valueType="num">
                                      <p:cBhvr>
                                        <p:cTn id="163" dur="1822" tmFilter="0,0; 0.14,0.36; 0.43,0.73; 0.71,0.91; 1.0,1.0">
                                          <p:stCondLst>
                                            <p:cond delay="0"/>
                                          </p:stCondLst>
                                        </p:cTn>
                                        <p:tgtEl>
                                          <p:spTgt spid="9">
                                            <p:graphicEl>
                                              <a:dgm id="{4FCFB69D-AA0C-4F2B-9DE7-ED9DE45D9276}"/>
                                            </p:graphicEl>
                                          </p:spTgt>
                                        </p:tgtEl>
                                        <p:attrNameLst>
                                          <p:attrName>ppt_x</p:attrName>
                                        </p:attrNameLst>
                                      </p:cBhvr>
                                      <p:tavLst>
                                        <p:tav tm="0">
                                          <p:val>
                                            <p:strVal val="#ppt_x-0.25"/>
                                          </p:val>
                                        </p:tav>
                                        <p:tav tm="100000">
                                          <p:val>
                                            <p:strVal val="#ppt_x"/>
                                          </p:val>
                                        </p:tav>
                                      </p:tavLst>
                                    </p:anim>
                                    <p:anim calcmode="lin" valueType="num">
                                      <p:cBhvr>
                                        <p:cTn id="164" dur="664" tmFilter="0.0,0.0; 0.25,0.07; 0.50,0.2; 0.75,0.467; 1.0,1.0">
                                          <p:stCondLst>
                                            <p:cond delay="0"/>
                                          </p:stCondLst>
                                        </p:cTn>
                                        <p:tgtEl>
                                          <p:spTgt spid="9">
                                            <p:graphicEl>
                                              <a:dgm id="{4FCFB69D-AA0C-4F2B-9DE7-ED9DE45D9276}"/>
                                            </p:graphicEl>
                                          </p:spTgt>
                                        </p:tgtEl>
                                        <p:attrNameLst>
                                          <p:attrName>ppt_y</p:attrName>
                                        </p:attrNameLst>
                                      </p:cBhvr>
                                      <p:tavLst>
                                        <p:tav tm="0" fmla="#ppt_y-sin(pi*$)/3">
                                          <p:val>
                                            <p:fltVal val="0.5"/>
                                          </p:val>
                                        </p:tav>
                                        <p:tav tm="100000">
                                          <p:val>
                                            <p:fltVal val="1"/>
                                          </p:val>
                                        </p:tav>
                                      </p:tavLst>
                                    </p:anim>
                                    <p:anim calcmode="lin" valueType="num">
                                      <p:cBhvr>
                                        <p:cTn id="165" dur="664" tmFilter="0, 0; 0.125,0.2665; 0.25,0.4; 0.375,0.465; 0.5,0.5;  0.625,0.535; 0.75,0.6; 0.875,0.7335; 1,1">
                                          <p:stCondLst>
                                            <p:cond delay="664"/>
                                          </p:stCondLst>
                                        </p:cTn>
                                        <p:tgtEl>
                                          <p:spTgt spid="9">
                                            <p:graphicEl>
                                              <a:dgm id="{4FCFB69D-AA0C-4F2B-9DE7-ED9DE45D9276}"/>
                                            </p:graphicEl>
                                          </p:spTgt>
                                        </p:tgtEl>
                                        <p:attrNameLst>
                                          <p:attrName>ppt_y</p:attrName>
                                        </p:attrNameLst>
                                      </p:cBhvr>
                                      <p:tavLst>
                                        <p:tav tm="0" fmla="#ppt_y-sin(pi*$)/9">
                                          <p:val>
                                            <p:fltVal val="0"/>
                                          </p:val>
                                        </p:tav>
                                        <p:tav tm="100000">
                                          <p:val>
                                            <p:fltVal val="1"/>
                                          </p:val>
                                        </p:tav>
                                      </p:tavLst>
                                    </p:anim>
                                    <p:anim calcmode="lin" valueType="num">
                                      <p:cBhvr>
                                        <p:cTn id="166" dur="332" tmFilter="0, 0; 0.125,0.2665; 0.25,0.4; 0.375,0.465; 0.5,0.5;  0.625,0.535; 0.75,0.6; 0.875,0.7335; 1,1">
                                          <p:stCondLst>
                                            <p:cond delay="1324"/>
                                          </p:stCondLst>
                                        </p:cTn>
                                        <p:tgtEl>
                                          <p:spTgt spid="9">
                                            <p:graphicEl>
                                              <a:dgm id="{4FCFB69D-AA0C-4F2B-9DE7-ED9DE45D9276}"/>
                                            </p:graphicEl>
                                          </p:spTgt>
                                        </p:tgtEl>
                                        <p:attrNameLst>
                                          <p:attrName>ppt_y</p:attrName>
                                        </p:attrNameLst>
                                      </p:cBhvr>
                                      <p:tavLst>
                                        <p:tav tm="0" fmla="#ppt_y-sin(pi*$)/27">
                                          <p:val>
                                            <p:fltVal val="0"/>
                                          </p:val>
                                        </p:tav>
                                        <p:tav tm="100000">
                                          <p:val>
                                            <p:fltVal val="1"/>
                                          </p:val>
                                        </p:tav>
                                      </p:tavLst>
                                    </p:anim>
                                    <p:anim calcmode="lin" valueType="num">
                                      <p:cBhvr>
                                        <p:cTn id="167" dur="164" tmFilter="0, 0; 0.125,0.2665; 0.25,0.4; 0.375,0.465; 0.5,0.5;  0.625,0.535; 0.75,0.6; 0.875,0.7335; 1,1">
                                          <p:stCondLst>
                                            <p:cond delay="1656"/>
                                          </p:stCondLst>
                                        </p:cTn>
                                        <p:tgtEl>
                                          <p:spTgt spid="9">
                                            <p:graphicEl>
                                              <a:dgm id="{4FCFB69D-AA0C-4F2B-9DE7-ED9DE45D9276}"/>
                                            </p:graphicEl>
                                          </p:spTgt>
                                        </p:tgtEl>
                                        <p:attrNameLst>
                                          <p:attrName>ppt_y</p:attrName>
                                        </p:attrNameLst>
                                      </p:cBhvr>
                                      <p:tavLst>
                                        <p:tav tm="0" fmla="#ppt_y-sin(pi*$)/81">
                                          <p:val>
                                            <p:fltVal val="0"/>
                                          </p:val>
                                        </p:tav>
                                        <p:tav tm="100000">
                                          <p:val>
                                            <p:fltVal val="1"/>
                                          </p:val>
                                        </p:tav>
                                      </p:tavLst>
                                    </p:anim>
                                    <p:animScale>
                                      <p:cBhvr>
                                        <p:cTn id="168" dur="26">
                                          <p:stCondLst>
                                            <p:cond delay="650"/>
                                          </p:stCondLst>
                                        </p:cTn>
                                        <p:tgtEl>
                                          <p:spTgt spid="9">
                                            <p:graphicEl>
                                              <a:dgm id="{4FCFB69D-AA0C-4F2B-9DE7-ED9DE45D9276}"/>
                                            </p:graphicEl>
                                          </p:spTgt>
                                        </p:tgtEl>
                                      </p:cBhvr>
                                      <p:to x="100000" y="60000"/>
                                    </p:animScale>
                                    <p:animScale>
                                      <p:cBhvr>
                                        <p:cTn id="169" dur="166" decel="50000">
                                          <p:stCondLst>
                                            <p:cond delay="676"/>
                                          </p:stCondLst>
                                        </p:cTn>
                                        <p:tgtEl>
                                          <p:spTgt spid="9">
                                            <p:graphicEl>
                                              <a:dgm id="{4FCFB69D-AA0C-4F2B-9DE7-ED9DE45D9276}"/>
                                            </p:graphicEl>
                                          </p:spTgt>
                                        </p:tgtEl>
                                      </p:cBhvr>
                                      <p:to x="100000" y="100000"/>
                                    </p:animScale>
                                    <p:animScale>
                                      <p:cBhvr>
                                        <p:cTn id="170" dur="26">
                                          <p:stCondLst>
                                            <p:cond delay="1312"/>
                                          </p:stCondLst>
                                        </p:cTn>
                                        <p:tgtEl>
                                          <p:spTgt spid="9">
                                            <p:graphicEl>
                                              <a:dgm id="{4FCFB69D-AA0C-4F2B-9DE7-ED9DE45D9276}"/>
                                            </p:graphicEl>
                                          </p:spTgt>
                                        </p:tgtEl>
                                      </p:cBhvr>
                                      <p:to x="100000" y="80000"/>
                                    </p:animScale>
                                    <p:animScale>
                                      <p:cBhvr>
                                        <p:cTn id="171" dur="166" decel="50000">
                                          <p:stCondLst>
                                            <p:cond delay="1338"/>
                                          </p:stCondLst>
                                        </p:cTn>
                                        <p:tgtEl>
                                          <p:spTgt spid="9">
                                            <p:graphicEl>
                                              <a:dgm id="{4FCFB69D-AA0C-4F2B-9DE7-ED9DE45D9276}"/>
                                            </p:graphicEl>
                                          </p:spTgt>
                                        </p:tgtEl>
                                      </p:cBhvr>
                                      <p:to x="100000" y="100000"/>
                                    </p:animScale>
                                    <p:animScale>
                                      <p:cBhvr>
                                        <p:cTn id="172" dur="26">
                                          <p:stCondLst>
                                            <p:cond delay="1642"/>
                                          </p:stCondLst>
                                        </p:cTn>
                                        <p:tgtEl>
                                          <p:spTgt spid="9">
                                            <p:graphicEl>
                                              <a:dgm id="{4FCFB69D-AA0C-4F2B-9DE7-ED9DE45D9276}"/>
                                            </p:graphicEl>
                                          </p:spTgt>
                                        </p:tgtEl>
                                      </p:cBhvr>
                                      <p:to x="100000" y="90000"/>
                                    </p:animScale>
                                    <p:animScale>
                                      <p:cBhvr>
                                        <p:cTn id="173" dur="166" decel="50000">
                                          <p:stCondLst>
                                            <p:cond delay="1668"/>
                                          </p:stCondLst>
                                        </p:cTn>
                                        <p:tgtEl>
                                          <p:spTgt spid="9">
                                            <p:graphicEl>
                                              <a:dgm id="{4FCFB69D-AA0C-4F2B-9DE7-ED9DE45D9276}"/>
                                            </p:graphicEl>
                                          </p:spTgt>
                                        </p:tgtEl>
                                      </p:cBhvr>
                                      <p:to x="100000" y="100000"/>
                                    </p:animScale>
                                    <p:animScale>
                                      <p:cBhvr>
                                        <p:cTn id="174" dur="26">
                                          <p:stCondLst>
                                            <p:cond delay="1808"/>
                                          </p:stCondLst>
                                        </p:cTn>
                                        <p:tgtEl>
                                          <p:spTgt spid="9">
                                            <p:graphicEl>
                                              <a:dgm id="{4FCFB69D-AA0C-4F2B-9DE7-ED9DE45D9276}"/>
                                            </p:graphicEl>
                                          </p:spTgt>
                                        </p:tgtEl>
                                      </p:cBhvr>
                                      <p:to x="100000" y="95000"/>
                                    </p:animScale>
                                    <p:animScale>
                                      <p:cBhvr>
                                        <p:cTn id="175" dur="166" decel="50000">
                                          <p:stCondLst>
                                            <p:cond delay="1834"/>
                                          </p:stCondLst>
                                        </p:cTn>
                                        <p:tgtEl>
                                          <p:spTgt spid="9">
                                            <p:graphicEl>
                                              <a:dgm id="{4FCFB69D-AA0C-4F2B-9DE7-ED9DE45D9276}"/>
                                            </p:graphicEl>
                                          </p:spTgt>
                                        </p:tgtEl>
                                      </p:cBhvr>
                                      <p:to x="100000" y="100000"/>
                                    </p:animScale>
                                  </p:childTnLst>
                                </p:cTn>
                              </p:par>
                            </p:childTnLst>
                          </p:cTn>
                        </p:par>
                        <p:par>
                          <p:cTn id="176" fill="hold">
                            <p:stCondLst>
                              <p:cond delay="22000"/>
                            </p:stCondLst>
                            <p:childTnLst>
                              <p:par>
                                <p:cTn id="177" presetID="26" presetClass="entr" presetSubtype="0" fill="hold" grpId="0" nodeType="afterEffect">
                                  <p:stCondLst>
                                    <p:cond delay="0"/>
                                  </p:stCondLst>
                                  <p:childTnLst>
                                    <p:set>
                                      <p:cBhvr>
                                        <p:cTn id="178" dur="1" fill="hold">
                                          <p:stCondLst>
                                            <p:cond delay="0"/>
                                          </p:stCondLst>
                                        </p:cTn>
                                        <p:tgtEl>
                                          <p:spTgt spid="9">
                                            <p:graphicEl>
                                              <a:dgm id="{7FB20296-3A60-49B2-A89F-DA1D7DC07B91}"/>
                                            </p:graphicEl>
                                          </p:spTgt>
                                        </p:tgtEl>
                                        <p:attrNameLst>
                                          <p:attrName>style.visibility</p:attrName>
                                        </p:attrNameLst>
                                      </p:cBhvr>
                                      <p:to>
                                        <p:strVal val="visible"/>
                                      </p:to>
                                    </p:set>
                                    <p:animEffect transition="in" filter="wipe(down)">
                                      <p:cBhvr>
                                        <p:cTn id="179" dur="580">
                                          <p:stCondLst>
                                            <p:cond delay="0"/>
                                          </p:stCondLst>
                                        </p:cTn>
                                        <p:tgtEl>
                                          <p:spTgt spid="9">
                                            <p:graphicEl>
                                              <a:dgm id="{7FB20296-3A60-49B2-A89F-DA1D7DC07B91}"/>
                                            </p:graphicEl>
                                          </p:spTgt>
                                        </p:tgtEl>
                                      </p:cBhvr>
                                    </p:animEffect>
                                    <p:anim calcmode="lin" valueType="num">
                                      <p:cBhvr>
                                        <p:cTn id="180" dur="1822" tmFilter="0,0; 0.14,0.36; 0.43,0.73; 0.71,0.91; 1.0,1.0">
                                          <p:stCondLst>
                                            <p:cond delay="0"/>
                                          </p:stCondLst>
                                        </p:cTn>
                                        <p:tgtEl>
                                          <p:spTgt spid="9">
                                            <p:graphicEl>
                                              <a:dgm id="{7FB20296-3A60-49B2-A89F-DA1D7DC07B91}"/>
                                            </p:graphicEl>
                                          </p:spTgt>
                                        </p:tgtEl>
                                        <p:attrNameLst>
                                          <p:attrName>ppt_x</p:attrName>
                                        </p:attrNameLst>
                                      </p:cBhvr>
                                      <p:tavLst>
                                        <p:tav tm="0">
                                          <p:val>
                                            <p:strVal val="#ppt_x-0.25"/>
                                          </p:val>
                                        </p:tav>
                                        <p:tav tm="100000">
                                          <p:val>
                                            <p:strVal val="#ppt_x"/>
                                          </p:val>
                                        </p:tav>
                                      </p:tavLst>
                                    </p:anim>
                                    <p:anim calcmode="lin" valueType="num">
                                      <p:cBhvr>
                                        <p:cTn id="181" dur="664" tmFilter="0.0,0.0; 0.25,0.07; 0.50,0.2; 0.75,0.467; 1.0,1.0">
                                          <p:stCondLst>
                                            <p:cond delay="0"/>
                                          </p:stCondLst>
                                        </p:cTn>
                                        <p:tgtEl>
                                          <p:spTgt spid="9">
                                            <p:graphicEl>
                                              <a:dgm id="{7FB20296-3A60-49B2-A89F-DA1D7DC07B91}"/>
                                            </p:graphicEl>
                                          </p:spTgt>
                                        </p:tgtEl>
                                        <p:attrNameLst>
                                          <p:attrName>ppt_y</p:attrName>
                                        </p:attrNameLst>
                                      </p:cBhvr>
                                      <p:tavLst>
                                        <p:tav tm="0" fmla="#ppt_y-sin(pi*$)/3">
                                          <p:val>
                                            <p:fltVal val="0.5"/>
                                          </p:val>
                                        </p:tav>
                                        <p:tav tm="100000">
                                          <p:val>
                                            <p:fltVal val="1"/>
                                          </p:val>
                                        </p:tav>
                                      </p:tavLst>
                                    </p:anim>
                                    <p:anim calcmode="lin" valueType="num">
                                      <p:cBhvr>
                                        <p:cTn id="182" dur="664" tmFilter="0, 0; 0.125,0.2665; 0.25,0.4; 0.375,0.465; 0.5,0.5;  0.625,0.535; 0.75,0.6; 0.875,0.7335; 1,1">
                                          <p:stCondLst>
                                            <p:cond delay="664"/>
                                          </p:stCondLst>
                                        </p:cTn>
                                        <p:tgtEl>
                                          <p:spTgt spid="9">
                                            <p:graphicEl>
                                              <a:dgm id="{7FB20296-3A60-49B2-A89F-DA1D7DC07B91}"/>
                                            </p:graphicEl>
                                          </p:spTgt>
                                        </p:tgtEl>
                                        <p:attrNameLst>
                                          <p:attrName>ppt_y</p:attrName>
                                        </p:attrNameLst>
                                      </p:cBhvr>
                                      <p:tavLst>
                                        <p:tav tm="0" fmla="#ppt_y-sin(pi*$)/9">
                                          <p:val>
                                            <p:fltVal val="0"/>
                                          </p:val>
                                        </p:tav>
                                        <p:tav tm="100000">
                                          <p:val>
                                            <p:fltVal val="1"/>
                                          </p:val>
                                        </p:tav>
                                      </p:tavLst>
                                    </p:anim>
                                    <p:anim calcmode="lin" valueType="num">
                                      <p:cBhvr>
                                        <p:cTn id="183" dur="332" tmFilter="0, 0; 0.125,0.2665; 0.25,0.4; 0.375,0.465; 0.5,0.5;  0.625,0.535; 0.75,0.6; 0.875,0.7335; 1,1">
                                          <p:stCondLst>
                                            <p:cond delay="1324"/>
                                          </p:stCondLst>
                                        </p:cTn>
                                        <p:tgtEl>
                                          <p:spTgt spid="9">
                                            <p:graphicEl>
                                              <a:dgm id="{7FB20296-3A60-49B2-A89F-DA1D7DC07B91}"/>
                                            </p:graphicEl>
                                          </p:spTgt>
                                        </p:tgtEl>
                                        <p:attrNameLst>
                                          <p:attrName>ppt_y</p:attrName>
                                        </p:attrNameLst>
                                      </p:cBhvr>
                                      <p:tavLst>
                                        <p:tav tm="0" fmla="#ppt_y-sin(pi*$)/27">
                                          <p:val>
                                            <p:fltVal val="0"/>
                                          </p:val>
                                        </p:tav>
                                        <p:tav tm="100000">
                                          <p:val>
                                            <p:fltVal val="1"/>
                                          </p:val>
                                        </p:tav>
                                      </p:tavLst>
                                    </p:anim>
                                    <p:anim calcmode="lin" valueType="num">
                                      <p:cBhvr>
                                        <p:cTn id="184" dur="164" tmFilter="0, 0; 0.125,0.2665; 0.25,0.4; 0.375,0.465; 0.5,0.5;  0.625,0.535; 0.75,0.6; 0.875,0.7335; 1,1">
                                          <p:stCondLst>
                                            <p:cond delay="1656"/>
                                          </p:stCondLst>
                                        </p:cTn>
                                        <p:tgtEl>
                                          <p:spTgt spid="9">
                                            <p:graphicEl>
                                              <a:dgm id="{7FB20296-3A60-49B2-A89F-DA1D7DC07B91}"/>
                                            </p:graphicEl>
                                          </p:spTgt>
                                        </p:tgtEl>
                                        <p:attrNameLst>
                                          <p:attrName>ppt_y</p:attrName>
                                        </p:attrNameLst>
                                      </p:cBhvr>
                                      <p:tavLst>
                                        <p:tav tm="0" fmla="#ppt_y-sin(pi*$)/81">
                                          <p:val>
                                            <p:fltVal val="0"/>
                                          </p:val>
                                        </p:tav>
                                        <p:tav tm="100000">
                                          <p:val>
                                            <p:fltVal val="1"/>
                                          </p:val>
                                        </p:tav>
                                      </p:tavLst>
                                    </p:anim>
                                    <p:animScale>
                                      <p:cBhvr>
                                        <p:cTn id="185" dur="26">
                                          <p:stCondLst>
                                            <p:cond delay="650"/>
                                          </p:stCondLst>
                                        </p:cTn>
                                        <p:tgtEl>
                                          <p:spTgt spid="9">
                                            <p:graphicEl>
                                              <a:dgm id="{7FB20296-3A60-49B2-A89F-DA1D7DC07B91}"/>
                                            </p:graphicEl>
                                          </p:spTgt>
                                        </p:tgtEl>
                                      </p:cBhvr>
                                      <p:to x="100000" y="60000"/>
                                    </p:animScale>
                                    <p:animScale>
                                      <p:cBhvr>
                                        <p:cTn id="186" dur="166" decel="50000">
                                          <p:stCondLst>
                                            <p:cond delay="676"/>
                                          </p:stCondLst>
                                        </p:cTn>
                                        <p:tgtEl>
                                          <p:spTgt spid="9">
                                            <p:graphicEl>
                                              <a:dgm id="{7FB20296-3A60-49B2-A89F-DA1D7DC07B91}"/>
                                            </p:graphicEl>
                                          </p:spTgt>
                                        </p:tgtEl>
                                      </p:cBhvr>
                                      <p:to x="100000" y="100000"/>
                                    </p:animScale>
                                    <p:animScale>
                                      <p:cBhvr>
                                        <p:cTn id="187" dur="26">
                                          <p:stCondLst>
                                            <p:cond delay="1312"/>
                                          </p:stCondLst>
                                        </p:cTn>
                                        <p:tgtEl>
                                          <p:spTgt spid="9">
                                            <p:graphicEl>
                                              <a:dgm id="{7FB20296-3A60-49B2-A89F-DA1D7DC07B91}"/>
                                            </p:graphicEl>
                                          </p:spTgt>
                                        </p:tgtEl>
                                      </p:cBhvr>
                                      <p:to x="100000" y="80000"/>
                                    </p:animScale>
                                    <p:animScale>
                                      <p:cBhvr>
                                        <p:cTn id="188" dur="166" decel="50000">
                                          <p:stCondLst>
                                            <p:cond delay="1338"/>
                                          </p:stCondLst>
                                        </p:cTn>
                                        <p:tgtEl>
                                          <p:spTgt spid="9">
                                            <p:graphicEl>
                                              <a:dgm id="{7FB20296-3A60-49B2-A89F-DA1D7DC07B91}"/>
                                            </p:graphicEl>
                                          </p:spTgt>
                                        </p:tgtEl>
                                      </p:cBhvr>
                                      <p:to x="100000" y="100000"/>
                                    </p:animScale>
                                    <p:animScale>
                                      <p:cBhvr>
                                        <p:cTn id="189" dur="26">
                                          <p:stCondLst>
                                            <p:cond delay="1642"/>
                                          </p:stCondLst>
                                        </p:cTn>
                                        <p:tgtEl>
                                          <p:spTgt spid="9">
                                            <p:graphicEl>
                                              <a:dgm id="{7FB20296-3A60-49B2-A89F-DA1D7DC07B91}"/>
                                            </p:graphicEl>
                                          </p:spTgt>
                                        </p:tgtEl>
                                      </p:cBhvr>
                                      <p:to x="100000" y="90000"/>
                                    </p:animScale>
                                    <p:animScale>
                                      <p:cBhvr>
                                        <p:cTn id="190" dur="166" decel="50000">
                                          <p:stCondLst>
                                            <p:cond delay="1668"/>
                                          </p:stCondLst>
                                        </p:cTn>
                                        <p:tgtEl>
                                          <p:spTgt spid="9">
                                            <p:graphicEl>
                                              <a:dgm id="{7FB20296-3A60-49B2-A89F-DA1D7DC07B91}"/>
                                            </p:graphicEl>
                                          </p:spTgt>
                                        </p:tgtEl>
                                      </p:cBhvr>
                                      <p:to x="100000" y="100000"/>
                                    </p:animScale>
                                    <p:animScale>
                                      <p:cBhvr>
                                        <p:cTn id="191" dur="26">
                                          <p:stCondLst>
                                            <p:cond delay="1808"/>
                                          </p:stCondLst>
                                        </p:cTn>
                                        <p:tgtEl>
                                          <p:spTgt spid="9">
                                            <p:graphicEl>
                                              <a:dgm id="{7FB20296-3A60-49B2-A89F-DA1D7DC07B91}"/>
                                            </p:graphicEl>
                                          </p:spTgt>
                                        </p:tgtEl>
                                      </p:cBhvr>
                                      <p:to x="100000" y="95000"/>
                                    </p:animScale>
                                    <p:animScale>
                                      <p:cBhvr>
                                        <p:cTn id="192" dur="166" decel="50000">
                                          <p:stCondLst>
                                            <p:cond delay="1834"/>
                                          </p:stCondLst>
                                        </p:cTn>
                                        <p:tgtEl>
                                          <p:spTgt spid="9">
                                            <p:graphicEl>
                                              <a:dgm id="{7FB20296-3A60-49B2-A89F-DA1D7DC07B91}"/>
                                            </p:graphicEl>
                                          </p:spTgt>
                                        </p:tgtEl>
                                      </p:cBhvr>
                                      <p:to x="100000" y="100000"/>
                                    </p:animScale>
                                  </p:childTnLst>
                                </p:cTn>
                              </p:par>
                            </p:childTnLst>
                          </p:cTn>
                        </p:par>
                        <p:par>
                          <p:cTn id="193" fill="hold">
                            <p:stCondLst>
                              <p:cond delay="24000"/>
                            </p:stCondLst>
                            <p:childTnLst>
                              <p:par>
                                <p:cTn id="194" presetID="26" presetClass="entr" presetSubtype="0" fill="hold" grpId="0" nodeType="afterEffect">
                                  <p:stCondLst>
                                    <p:cond delay="0"/>
                                  </p:stCondLst>
                                  <p:childTnLst>
                                    <p:set>
                                      <p:cBhvr>
                                        <p:cTn id="195" dur="1" fill="hold">
                                          <p:stCondLst>
                                            <p:cond delay="0"/>
                                          </p:stCondLst>
                                        </p:cTn>
                                        <p:tgtEl>
                                          <p:spTgt spid="9">
                                            <p:graphicEl>
                                              <a:dgm id="{7FB0A15E-ACFB-4C0E-919D-1A2A8F48527C}"/>
                                            </p:graphicEl>
                                          </p:spTgt>
                                        </p:tgtEl>
                                        <p:attrNameLst>
                                          <p:attrName>style.visibility</p:attrName>
                                        </p:attrNameLst>
                                      </p:cBhvr>
                                      <p:to>
                                        <p:strVal val="visible"/>
                                      </p:to>
                                    </p:set>
                                    <p:animEffect transition="in" filter="wipe(down)">
                                      <p:cBhvr>
                                        <p:cTn id="196" dur="580">
                                          <p:stCondLst>
                                            <p:cond delay="0"/>
                                          </p:stCondLst>
                                        </p:cTn>
                                        <p:tgtEl>
                                          <p:spTgt spid="9">
                                            <p:graphicEl>
                                              <a:dgm id="{7FB0A15E-ACFB-4C0E-919D-1A2A8F48527C}"/>
                                            </p:graphicEl>
                                          </p:spTgt>
                                        </p:tgtEl>
                                      </p:cBhvr>
                                    </p:animEffect>
                                    <p:anim calcmode="lin" valueType="num">
                                      <p:cBhvr>
                                        <p:cTn id="197" dur="1822" tmFilter="0,0; 0.14,0.36; 0.43,0.73; 0.71,0.91; 1.0,1.0">
                                          <p:stCondLst>
                                            <p:cond delay="0"/>
                                          </p:stCondLst>
                                        </p:cTn>
                                        <p:tgtEl>
                                          <p:spTgt spid="9">
                                            <p:graphicEl>
                                              <a:dgm id="{7FB0A15E-ACFB-4C0E-919D-1A2A8F48527C}"/>
                                            </p:graphicEl>
                                          </p:spTgt>
                                        </p:tgtEl>
                                        <p:attrNameLst>
                                          <p:attrName>ppt_x</p:attrName>
                                        </p:attrNameLst>
                                      </p:cBhvr>
                                      <p:tavLst>
                                        <p:tav tm="0">
                                          <p:val>
                                            <p:strVal val="#ppt_x-0.25"/>
                                          </p:val>
                                        </p:tav>
                                        <p:tav tm="100000">
                                          <p:val>
                                            <p:strVal val="#ppt_x"/>
                                          </p:val>
                                        </p:tav>
                                      </p:tavLst>
                                    </p:anim>
                                    <p:anim calcmode="lin" valueType="num">
                                      <p:cBhvr>
                                        <p:cTn id="198" dur="664" tmFilter="0.0,0.0; 0.25,0.07; 0.50,0.2; 0.75,0.467; 1.0,1.0">
                                          <p:stCondLst>
                                            <p:cond delay="0"/>
                                          </p:stCondLst>
                                        </p:cTn>
                                        <p:tgtEl>
                                          <p:spTgt spid="9">
                                            <p:graphicEl>
                                              <a:dgm id="{7FB0A15E-ACFB-4C0E-919D-1A2A8F48527C}"/>
                                            </p:graphicEl>
                                          </p:spTgt>
                                        </p:tgtEl>
                                        <p:attrNameLst>
                                          <p:attrName>ppt_y</p:attrName>
                                        </p:attrNameLst>
                                      </p:cBhvr>
                                      <p:tavLst>
                                        <p:tav tm="0" fmla="#ppt_y-sin(pi*$)/3">
                                          <p:val>
                                            <p:fltVal val="0.5"/>
                                          </p:val>
                                        </p:tav>
                                        <p:tav tm="100000">
                                          <p:val>
                                            <p:fltVal val="1"/>
                                          </p:val>
                                        </p:tav>
                                      </p:tavLst>
                                    </p:anim>
                                    <p:anim calcmode="lin" valueType="num">
                                      <p:cBhvr>
                                        <p:cTn id="199" dur="664" tmFilter="0, 0; 0.125,0.2665; 0.25,0.4; 0.375,0.465; 0.5,0.5;  0.625,0.535; 0.75,0.6; 0.875,0.7335; 1,1">
                                          <p:stCondLst>
                                            <p:cond delay="664"/>
                                          </p:stCondLst>
                                        </p:cTn>
                                        <p:tgtEl>
                                          <p:spTgt spid="9">
                                            <p:graphicEl>
                                              <a:dgm id="{7FB0A15E-ACFB-4C0E-919D-1A2A8F48527C}"/>
                                            </p:graphicEl>
                                          </p:spTgt>
                                        </p:tgtEl>
                                        <p:attrNameLst>
                                          <p:attrName>ppt_y</p:attrName>
                                        </p:attrNameLst>
                                      </p:cBhvr>
                                      <p:tavLst>
                                        <p:tav tm="0" fmla="#ppt_y-sin(pi*$)/9">
                                          <p:val>
                                            <p:fltVal val="0"/>
                                          </p:val>
                                        </p:tav>
                                        <p:tav tm="100000">
                                          <p:val>
                                            <p:fltVal val="1"/>
                                          </p:val>
                                        </p:tav>
                                      </p:tavLst>
                                    </p:anim>
                                    <p:anim calcmode="lin" valueType="num">
                                      <p:cBhvr>
                                        <p:cTn id="200" dur="332" tmFilter="0, 0; 0.125,0.2665; 0.25,0.4; 0.375,0.465; 0.5,0.5;  0.625,0.535; 0.75,0.6; 0.875,0.7335; 1,1">
                                          <p:stCondLst>
                                            <p:cond delay="1324"/>
                                          </p:stCondLst>
                                        </p:cTn>
                                        <p:tgtEl>
                                          <p:spTgt spid="9">
                                            <p:graphicEl>
                                              <a:dgm id="{7FB0A15E-ACFB-4C0E-919D-1A2A8F48527C}"/>
                                            </p:graphicEl>
                                          </p:spTgt>
                                        </p:tgtEl>
                                        <p:attrNameLst>
                                          <p:attrName>ppt_y</p:attrName>
                                        </p:attrNameLst>
                                      </p:cBhvr>
                                      <p:tavLst>
                                        <p:tav tm="0" fmla="#ppt_y-sin(pi*$)/27">
                                          <p:val>
                                            <p:fltVal val="0"/>
                                          </p:val>
                                        </p:tav>
                                        <p:tav tm="100000">
                                          <p:val>
                                            <p:fltVal val="1"/>
                                          </p:val>
                                        </p:tav>
                                      </p:tavLst>
                                    </p:anim>
                                    <p:anim calcmode="lin" valueType="num">
                                      <p:cBhvr>
                                        <p:cTn id="201" dur="164" tmFilter="0, 0; 0.125,0.2665; 0.25,0.4; 0.375,0.465; 0.5,0.5;  0.625,0.535; 0.75,0.6; 0.875,0.7335; 1,1">
                                          <p:stCondLst>
                                            <p:cond delay="1656"/>
                                          </p:stCondLst>
                                        </p:cTn>
                                        <p:tgtEl>
                                          <p:spTgt spid="9">
                                            <p:graphicEl>
                                              <a:dgm id="{7FB0A15E-ACFB-4C0E-919D-1A2A8F48527C}"/>
                                            </p:graphicEl>
                                          </p:spTgt>
                                        </p:tgtEl>
                                        <p:attrNameLst>
                                          <p:attrName>ppt_y</p:attrName>
                                        </p:attrNameLst>
                                      </p:cBhvr>
                                      <p:tavLst>
                                        <p:tav tm="0" fmla="#ppt_y-sin(pi*$)/81">
                                          <p:val>
                                            <p:fltVal val="0"/>
                                          </p:val>
                                        </p:tav>
                                        <p:tav tm="100000">
                                          <p:val>
                                            <p:fltVal val="1"/>
                                          </p:val>
                                        </p:tav>
                                      </p:tavLst>
                                    </p:anim>
                                    <p:animScale>
                                      <p:cBhvr>
                                        <p:cTn id="202" dur="26">
                                          <p:stCondLst>
                                            <p:cond delay="650"/>
                                          </p:stCondLst>
                                        </p:cTn>
                                        <p:tgtEl>
                                          <p:spTgt spid="9">
                                            <p:graphicEl>
                                              <a:dgm id="{7FB0A15E-ACFB-4C0E-919D-1A2A8F48527C}"/>
                                            </p:graphicEl>
                                          </p:spTgt>
                                        </p:tgtEl>
                                      </p:cBhvr>
                                      <p:to x="100000" y="60000"/>
                                    </p:animScale>
                                    <p:animScale>
                                      <p:cBhvr>
                                        <p:cTn id="203" dur="166" decel="50000">
                                          <p:stCondLst>
                                            <p:cond delay="676"/>
                                          </p:stCondLst>
                                        </p:cTn>
                                        <p:tgtEl>
                                          <p:spTgt spid="9">
                                            <p:graphicEl>
                                              <a:dgm id="{7FB0A15E-ACFB-4C0E-919D-1A2A8F48527C}"/>
                                            </p:graphicEl>
                                          </p:spTgt>
                                        </p:tgtEl>
                                      </p:cBhvr>
                                      <p:to x="100000" y="100000"/>
                                    </p:animScale>
                                    <p:animScale>
                                      <p:cBhvr>
                                        <p:cTn id="204" dur="26">
                                          <p:stCondLst>
                                            <p:cond delay="1312"/>
                                          </p:stCondLst>
                                        </p:cTn>
                                        <p:tgtEl>
                                          <p:spTgt spid="9">
                                            <p:graphicEl>
                                              <a:dgm id="{7FB0A15E-ACFB-4C0E-919D-1A2A8F48527C}"/>
                                            </p:graphicEl>
                                          </p:spTgt>
                                        </p:tgtEl>
                                      </p:cBhvr>
                                      <p:to x="100000" y="80000"/>
                                    </p:animScale>
                                    <p:animScale>
                                      <p:cBhvr>
                                        <p:cTn id="205" dur="166" decel="50000">
                                          <p:stCondLst>
                                            <p:cond delay="1338"/>
                                          </p:stCondLst>
                                        </p:cTn>
                                        <p:tgtEl>
                                          <p:spTgt spid="9">
                                            <p:graphicEl>
                                              <a:dgm id="{7FB0A15E-ACFB-4C0E-919D-1A2A8F48527C}"/>
                                            </p:graphicEl>
                                          </p:spTgt>
                                        </p:tgtEl>
                                      </p:cBhvr>
                                      <p:to x="100000" y="100000"/>
                                    </p:animScale>
                                    <p:animScale>
                                      <p:cBhvr>
                                        <p:cTn id="206" dur="26">
                                          <p:stCondLst>
                                            <p:cond delay="1642"/>
                                          </p:stCondLst>
                                        </p:cTn>
                                        <p:tgtEl>
                                          <p:spTgt spid="9">
                                            <p:graphicEl>
                                              <a:dgm id="{7FB0A15E-ACFB-4C0E-919D-1A2A8F48527C}"/>
                                            </p:graphicEl>
                                          </p:spTgt>
                                        </p:tgtEl>
                                      </p:cBhvr>
                                      <p:to x="100000" y="90000"/>
                                    </p:animScale>
                                    <p:animScale>
                                      <p:cBhvr>
                                        <p:cTn id="207" dur="166" decel="50000">
                                          <p:stCondLst>
                                            <p:cond delay="1668"/>
                                          </p:stCondLst>
                                        </p:cTn>
                                        <p:tgtEl>
                                          <p:spTgt spid="9">
                                            <p:graphicEl>
                                              <a:dgm id="{7FB0A15E-ACFB-4C0E-919D-1A2A8F48527C}"/>
                                            </p:graphicEl>
                                          </p:spTgt>
                                        </p:tgtEl>
                                      </p:cBhvr>
                                      <p:to x="100000" y="100000"/>
                                    </p:animScale>
                                    <p:animScale>
                                      <p:cBhvr>
                                        <p:cTn id="208" dur="26">
                                          <p:stCondLst>
                                            <p:cond delay="1808"/>
                                          </p:stCondLst>
                                        </p:cTn>
                                        <p:tgtEl>
                                          <p:spTgt spid="9">
                                            <p:graphicEl>
                                              <a:dgm id="{7FB0A15E-ACFB-4C0E-919D-1A2A8F48527C}"/>
                                            </p:graphicEl>
                                          </p:spTgt>
                                        </p:tgtEl>
                                      </p:cBhvr>
                                      <p:to x="100000" y="95000"/>
                                    </p:animScale>
                                    <p:animScale>
                                      <p:cBhvr>
                                        <p:cTn id="209" dur="166" decel="50000">
                                          <p:stCondLst>
                                            <p:cond delay="1834"/>
                                          </p:stCondLst>
                                        </p:cTn>
                                        <p:tgtEl>
                                          <p:spTgt spid="9">
                                            <p:graphicEl>
                                              <a:dgm id="{7FB0A15E-ACFB-4C0E-919D-1A2A8F48527C}"/>
                                            </p:graphicEl>
                                          </p:spTgt>
                                        </p:tgtEl>
                                      </p:cBhvr>
                                      <p:to x="100000" y="100000"/>
                                    </p:animScale>
                                  </p:childTnLst>
                                </p:cTn>
                              </p:par>
                            </p:childTnLst>
                          </p:cTn>
                        </p:par>
                        <p:par>
                          <p:cTn id="210" fill="hold">
                            <p:stCondLst>
                              <p:cond delay="26000"/>
                            </p:stCondLst>
                            <p:childTnLst>
                              <p:par>
                                <p:cTn id="211" presetID="26" presetClass="emph" presetSubtype="0" fill="hold" grpId="1" nodeType="afterEffect">
                                  <p:stCondLst>
                                    <p:cond delay="0"/>
                                  </p:stCondLst>
                                  <p:childTnLst>
                                    <p:animEffect transition="out" filter="fade">
                                      <p:cBhvr>
                                        <p:cTn id="212" dur="500" tmFilter="0, 0; .2, .5; .8, .5; 1, 0"/>
                                        <p:tgtEl>
                                          <p:spTgt spid="9">
                                            <p:graphicEl>
                                              <a:dgm id="{D2AD40C2-7FA4-4CBE-B4B0-0AC456C7F9B1}"/>
                                            </p:graphicEl>
                                          </p:spTgt>
                                        </p:tgtEl>
                                      </p:cBhvr>
                                    </p:animEffect>
                                    <p:animScale>
                                      <p:cBhvr>
                                        <p:cTn id="213" dur="250" autoRev="1" fill="hold"/>
                                        <p:tgtEl>
                                          <p:spTgt spid="9">
                                            <p:graphicEl>
                                              <a:dgm id="{D2AD40C2-7FA4-4CBE-B4B0-0AC456C7F9B1}"/>
                                            </p:graphicEl>
                                          </p:spTgt>
                                        </p:tgtEl>
                                      </p:cBhvr>
                                      <p:by x="105000" y="105000"/>
                                    </p:animScale>
                                  </p:childTnLst>
                                </p:cTn>
                              </p:par>
                            </p:childTnLst>
                          </p:cTn>
                        </p:par>
                        <p:par>
                          <p:cTn id="214" fill="hold">
                            <p:stCondLst>
                              <p:cond delay="26500"/>
                            </p:stCondLst>
                            <p:childTnLst>
                              <p:par>
                                <p:cTn id="215" presetID="26" presetClass="emph" presetSubtype="0" fill="hold" grpId="1" nodeType="afterEffect">
                                  <p:stCondLst>
                                    <p:cond delay="0"/>
                                  </p:stCondLst>
                                  <p:childTnLst>
                                    <p:animEffect transition="out" filter="fade">
                                      <p:cBhvr>
                                        <p:cTn id="216" dur="500" tmFilter="0, 0; .2, .5; .8, .5; 1, 0"/>
                                        <p:tgtEl>
                                          <p:spTgt spid="9">
                                            <p:graphicEl>
                                              <a:dgm id="{A430F3DE-5F22-4AF1-9556-6F875A92980D}"/>
                                            </p:graphicEl>
                                          </p:spTgt>
                                        </p:tgtEl>
                                      </p:cBhvr>
                                    </p:animEffect>
                                    <p:animScale>
                                      <p:cBhvr>
                                        <p:cTn id="217" dur="250" autoRev="1" fill="hold"/>
                                        <p:tgtEl>
                                          <p:spTgt spid="9">
                                            <p:graphicEl>
                                              <a:dgm id="{A430F3DE-5F22-4AF1-9556-6F875A92980D}"/>
                                            </p:graphicEl>
                                          </p:spTgt>
                                        </p:tgtEl>
                                      </p:cBhvr>
                                      <p:by x="105000" y="105000"/>
                                    </p:animScale>
                                  </p:childTnLst>
                                </p:cTn>
                              </p:par>
                            </p:childTnLst>
                          </p:cTn>
                        </p:par>
                        <p:par>
                          <p:cTn id="218" fill="hold">
                            <p:stCondLst>
                              <p:cond delay="27000"/>
                            </p:stCondLst>
                            <p:childTnLst>
                              <p:par>
                                <p:cTn id="219" presetID="26" presetClass="emph" presetSubtype="0" fill="hold" grpId="1" nodeType="afterEffect">
                                  <p:stCondLst>
                                    <p:cond delay="0"/>
                                  </p:stCondLst>
                                  <p:childTnLst>
                                    <p:animEffect transition="out" filter="fade">
                                      <p:cBhvr>
                                        <p:cTn id="220" dur="500" tmFilter="0, 0; .2, .5; .8, .5; 1, 0"/>
                                        <p:tgtEl>
                                          <p:spTgt spid="9">
                                            <p:graphicEl>
                                              <a:dgm id="{362C5969-1C96-4A13-A8D1-7DEC651C81DA}"/>
                                            </p:graphicEl>
                                          </p:spTgt>
                                        </p:tgtEl>
                                      </p:cBhvr>
                                    </p:animEffect>
                                    <p:animScale>
                                      <p:cBhvr>
                                        <p:cTn id="221" dur="250" autoRev="1" fill="hold"/>
                                        <p:tgtEl>
                                          <p:spTgt spid="9">
                                            <p:graphicEl>
                                              <a:dgm id="{362C5969-1C96-4A13-A8D1-7DEC651C81DA}"/>
                                            </p:graphicEl>
                                          </p:spTgt>
                                        </p:tgtEl>
                                      </p:cBhvr>
                                      <p:by x="105000" y="105000"/>
                                    </p:animScale>
                                  </p:childTnLst>
                                </p:cTn>
                              </p:par>
                            </p:childTnLst>
                          </p:cTn>
                        </p:par>
                        <p:par>
                          <p:cTn id="222" fill="hold">
                            <p:stCondLst>
                              <p:cond delay="27500"/>
                            </p:stCondLst>
                            <p:childTnLst>
                              <p:par>
                                <p:cTn id="223" presetID="26" presetClass="emph" presetSubtype="0" fill="hold" grpId="1" nodeType="afterEffect">
                                  <p:stCondLst>
                                    <p:cond delay="0"/>
                                  </p:stCondLst>
                                  <p:childTnLst>
                                    <p:animEffect transition="out" filter="fade">
                                      <p:cBhvr>
                                        <p:cTn id="224" dur="500" tmFilter="0, 0; .2, .5; .8, .5; 1, 0"/>
                                        <p:tgtEl>
                                          <p:spTgt spid="9">
                                            <p:graphicEl>
                                              <a:dgm id="{A1C1BB7A-7D35-459B-98D5-3C516C67A72B}"/>
                                            </p:graphicEl>
                                          </p:spTgt>
                                        </p:tgtEl>
                                      </p:cBhvr>
                                    </p:animEffect>
                                    <p:animScale>
                                      <p:cBhvr>
                                        <p:cTn id="225" dur="250" autoRev="1" fill="hold"/>
                                        <p:tgtEl>
                                          <p:spTgt spid="9">
                                            <p:graphicEl>
                                              <a:dgm id="{A1C1BB7A-7D35-459B-98D5-3C516C67A72B}"/>
                                            </p:graphicEl>
                                          </p:spTgt>
                                        </p:tgtEl>
                                      </p:cBhvr>
                                      <p:by x="105000" y="105000"/>
                                    </p:animScale>
                                  </p:childTnLst>
                                </p:cTn>
                              </p:par>
                            </p:childTnLst>
                          </p:cTn>
                        </p:par>
                        <p:par>
                          <p:cTn id="226" fill="hold">
                            <p:stCondLst>
                              <p:cond delay="28000"/>
                            </p:stCondLst>
                            <p:childTnLst>
                              <p:par>
                                <p:cTn id="227" presetID="26" presetClass="emph" presetSubtype="0" fill="hold" grpId="1" nodeType="afterEffect">
                                  <p:stCondLst>
                                    <p:cond delay="0"/>
                                  </p:stCondLst>
                                  <p:childTnLst>
                                    <p:animEffect transition="out" filter="fade">
                                      <p:cBhvr>
                                        <p:cTn id="228" dur="500" tmFilter="0, 0; .2, .5; .8, .5; 1, 0"/>
                                        <p:tgtEl>
                                          <p:spTgt spid="9">
                                            <p:graphicEl>
                                              <a:dgm id="{0B2432D8-EFB7-4767-B169-CF94AE07574E}"/>
                                            </p:graphicEl>
                                          </p:spTgt>
                                        </p:tgtEl>
                                      </p:cBhvr>
                                    </p:animEffect>
                                    <p:animScale>
                                      <p:cBhvr>
                                        <p:cTn id="229" dur="250" autoRev="1" fill="hold"/>
                                        <p:tgtEl>
                                          <p:spTgt spid="9">
                                            <p:graphicEl>
                                              <a:dgm id="{0B2432D8-EFB7-4767-B169-CF94AE07574E}"/>
                                            </p:graphicEl>
                                          </p:spTgt>
                                        </p:tgtEl>
                                      </p:cBhvr>
                                      <p:by x="105000" y="105000"/>
                                    </p:animScale>
                                  </p:childTnLst>
                                </p:cTn>
                              </p:par>
                            </p:childTnLst>
                          </p:cTn>
                        </p:par>
                        <p:par>
                          <p:cTn id="230" fill="hold">
                            <p:stCondLst>
                              <p:cond delay="28500"/>
                            </p:stCondLst>
                            <p:childTnLst>
                              <p:par>
                                <p:cTn id="231" presetID="26" presetClass="emph" presetSubtype="0" fill="hold" grpId="1" nodeType="afterEffect">
                                  <p:stCondLst>
                                    <p:cond delay="0"/>
                                  </p:stCondLst>
                                  <p:childTnLst>
                                    <p:animEffect transition="out" filter="fade">
                                      <p:cBhvr>
                                        <p:cTn id="232" dur="500" tmFilter="0, 0; .2, .5; .8, .5; 1, 0"/>
                                        <p:tgtEl>
                                          <p:spTgt spid="9">
                                            <p:graphicEl>
                                              <a:dgm id="{23DD9F59-AA28-40C4-9B67-7F45B3DDF929}"/>
                                            </p:graphicEl>
                                          </p:spTgt>
                                        </p:tgtEl>
                                      </p:cBhvr>
                                    </p:animEffect>
                                    <p:animScale>
                                      <p:cBhvr>
                                        <p:cTn id="233" dur="250" autoRev="1" fill="hold"/>
                                        <p:tgtEl>
                                          <p:spTgt spid="9">
                                            <p:graphicEl>
                                              <a:dgm id="{23DD9F59-AA28-40C4-9B67-7F45B3DDF929}"/>
                                            </p:graphicEl>
                                          </p:spTgt>
                                        </p:tgtEl>
                                      </p:cBhvr>
                                      <p:by x="105000" y="105000"/>
                                    </p:animScale>
                                  </p:childTnLst>
                                </p:cTn>
                              </p:par>
                            </p:childTnLst>
                          </p:cTn>
                        </p:par>
                        <p:par>
                          <p:cTn id="234" fill="hold">
                            <p:stCondLst>
                              <p:cond delay="29000"/>
                            </p:stCondLst>
                            <p:childTnLst>
                              <p:par>
                                <p:cTn id="235" presetID="26" presetClass="emph" presetSubtype="0" fill="hold" grpId="1" nodeType="afterEffect">
                                  <p:stCondLst>
                                    <p:cond delay="0"/>
                                  </p:stCondLst>
                                  <p:childTnLst>
                                    <p:animEffect transition="out" filter="fade">
                                      <p:cBhvr>
                                        <p:cTn id="236" dur="500" tmFilter="0, 0; .2, .5; .8, .5; 1, 0"/>
                                        <p:tgtEl>
                                          <p:spTgt spid="9">
                                            <p:graphicEl>
                                              <a:dgm id="{4FCFB69D-AA0C-4F2B-9DE7-ED9DE45D9276}"/>
                                            </p:graphicEl>
                                          </p:spTgt>
                                        </p:tgtEl>
                                      </p:cBhvr>
                                    </p:animEffect>
                                    <p:animScale>
                                      <p:cBhvr>
                                        <p:cTn id="237" dur="250" autoRev="1" fill="hold"/>
                                        <p:tgtEl>
                                          <p:spTgt spid="9">
                                            <p:graphicEl>
                                              <a:dgm id="{4FCFB69D-AA0C-4F2B-9DE7-ED9DE45D9276}"/>
                                            </p:graphicEl>
                                          </p:spTgt>
                                        </p:tgtEl>
                                      </p:cBhvr>
                                      <p:by x="105000" y="105000"/>
                                    </p:animScale>
                                  </p:childTnLst>
                                </p:cTn>
                              </p:par>
                            </p:childTnLst>
                          </p:cTn>
                        </p:par>
                        <p:par>
                          <p:cTn id="238" fill="hold">
                            <p:stCondLst>
                              <p:cond delay="29500"/>
                            </p:stCondLst>
                            <p:childTnLst>
                              <p:par>
                                <p:cTn id="239" presetID="26" presetClass="emph" presetSubtype="0" fill="hold" grpId="1" nodeType="afterEffect">
                                  <p:stCondLst>
                                    <p:cond delay="0"/>
                                  </p:stCondLst>
                                  <p:childTnLst>
                                    <p:animEffect transition="out" filter="fade">
                                      <p:cBhvr>
                                        <p:cTn id="240" dur="500" tmFilter="0, 0; .2, .5; .8, .5; 1, 0"/>
                                        <p:tgtEl>
                                          <p:spTgt spid="9">
                                            <p:graphicEl>
                                              <a:dgm id="{7FB20296-3A60-49B2-A89F-DA1D7DC07B91}"/>
                                            </p:graphicEl>
                                          </p:spTgt>
                                        </p:tgtEl>
                                      </p:cBhvr>
                                    </p:animEffect>
                                    <p:animScale>
                                      <p:cBhvr>
                                        <p:cTn id="241" dur="250" autoRev="1" fill="hold"/>
                                        <p:tgtEl>
                                          <p:spTgt spid="9">
                                            <p:graphicEl>
                                              <a:dgm id="{7FB20296-3A60-49B2-A89F-DA1D7DC07B91}"/>
                                            </p:graphicEl>
                                          </p:spTgt>
                                        </p:tgtEl>
                                      </p:cBhvr>
                                      <p:by x="105000" y="105000"/>
                                    </p:animScale>
                                  </p:childTnLst>
                                </p:cTn>
                              </p:par>
                            </p:childTnLst>
                          </p:cTn>
                        </p:par>
                        <p:par>
                          <p:cTn id="242" fill="hold">
                            <p:stCondLst>
                              <p:cond delay="30000"/>
                            </p:stCondLst>
                            <p:childTnLst>
                              <p:par>
                                <p:cTn id="243" presetID="26" presetClass="emph" presetSubtype="0" fill="hold" grpId="1" nodeType="afterEffect">
                                  <p:stCondLst>
                                    <p:cond delay="0"/>
                                  </p:stCondLst>
                                  <p:childTnLst>
                                    <p:animEffect transition="out" filter="fade">
                                      <p:cBhvr>
                                        <p:cTn id="244" dur="500" tmFilter="0, 0; .2, .5; .8, .5; 1, 0"/>
                                        <p:tgtEl>
                                          <p:spTgt spid="9">
                                            <p:graphicEl>
                                              <a:dgm id="{7FB0A15E-ACFB-4C0E-919D-1A2A8F48527C}"/>
                                            </p:graphicEl>
                                          </p:spTgt>
                                        </p:tgtEl>
                                      </p:cBhvr>
                                    </p:animEffect>
                                    <p:animScale>
                                      <p:cBhvr>
                                        <p:cTn id="245" dur="250" autoRev="1" fill="hold"/>
                                        <p:tgtEl>
                                          <p:spTgt spid="9">
                                            <p:graphicEl>
                                              <a:dgm id="{7FB0A15E-ACFB-4C0E-919D-1A2A8F48527C}"/>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9" grpId="0">
        <p:bldSub>
          <a:bldDgm bld="one"/>
        </p:bldSub>
      </p:bldGraphic>
      <p:bldGraphic spid="9" grpId="1">
        <p:bldSub>
          <a:bldDgm bld="one"/>
        </p:bldSub>
      </p:bldGraphic>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close up of a logo&#10;&#10;Description automatically generated">
            <a:extLst>
              <a:ext uri="{FF2B5EF4-FFF2-40B4-BE49-F238E27FC236}">
                <a16:creationId xmlns:a16="http://schemas.microsoft.com/office/drawing/2014/main" id="{C0D37230-F52D-4F54-871B-CEBC903E3AC5}"/>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31224" b="31224"/>
          <a:stretch/>
        </p:blipFill>
        <p:spPr>
          <a:xfrm>
            <a:off x="15" y="8"/>
            <a:ext cx="12191985" cy="4578334"/>
          </a:xfrm>
          <a:noFill/>
        </p:spPr>
      </p:pic>
      <p:sp>
        <p:nvSpPr>
          <p:cNvPr id="5" name="Title 4">
            <a:extLst>
              <a:ext uri="{FF2B5EF4-FFF2-40B4-BE49-F238E27FC236}">
                <a16:creationId xmlns:a16="http://schemas.microsoft.com/office/drawing/2014/main" id="{5D11EBFE-72E8-46C2-89AB-9D713C3236E6}"/>
              </a:ext>
            </a:extLst>
          </p:cNvPr>
          <p:cNvSpPr>
            <a:spLocks noGrp="1"/>
          </p:cNvSpPr>
          <p:nvPr>
            <p:ph type="title"/>
          </p:nvPr>
        </p:nvSpPr>
        <p:spPr>
          <a:xfrm>
            <a:off x="1097279" y="4799362"/>
            <a:ext cx="10113645" cy="743682"/>
          </a:xfrm>
        </p:spPr>
        <p:txBody>
          <a:bodyPr anchor="b">
            <a:normAutofit/>
          </a:bodyPr>
          <a:lstStyle/>
          <a:p>
            <a:r>
              <a:rPr lang="en-US" sz="3100" dirty="0"/>
              <a:t>Table of Contents With New Provisions Highlighted</a:t>
            </a:r>
            <a:endParaRPr lang="en-VI" sz="3100" dirty="0"/>
          </a:p>
        </p:txBody>
      </p:sp>
      <p:sp>
        <p:nvSpPr>
          <p:cNvPr id="7" name="Text Placeholder 6">
            <a:extLst>
              <a:ext uri="{FF2B5EF4-FFF2-40B4-BE49-F238E27FC236}">
                <a16:creationId xmlns:a16="http://schemas.microsoft.com/office/drawing/2014/main" id="{437C731E-7BE4-46CA-AB51-58F2D53291E1}"/>
              </a:ext>
            </a:extLst>
          </p:cNvPr>
          <p:cNvSpPr>
            <a:spLocks noGrp="1"/>
          </p:cNvSpPr>
          <p:nvPr>
            <p:ph type="body" sz="half" idx="2"/>
          </p:nvPr>
        </p:nvSpPr>
        <p:spPr>
          <a:xfrm>
            <a:off x="1097279" y="5715000"/>
            <a:ext cx="10113264" cy="609600"/>
          </a:xfrm>
        </p:spPr>
        <p:txBody>
          <a:bodyPr>
            <a:normAutofit/>
          </a:bodyPr>
          <a:lstStyle/>
          <a:p>
            <a:r>
              <a:rPr lang="en-US" i="1" dirty="0"/>
              <a:t>Attached for further review on each new section </a:t>
            </a:r>
            <a:endParaRPr lang="en-VI" i="1" dirty="0"/>
          </a:p>
        </p:txBody>
      </p:sp>
    </p:spTree>
    <p:extLst>
      <p:ext uri="{BB962C8B-B14F-4D97-AF65-F5344CB8AC3E}">
        <p14:creationId xmlns:p14="http://schemas.microsoft.com/office/powerpoint/2010/main" val="3901952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D1B6D-FAD4-42E5-8C3E-8FA3B07C346E}"/>
              </a:ext>
            </a:extLst>
          </p:cNvPr>
          <p:cNvSpPr>
            <a:spLocks noGrp="1"/>
          </p:cNvSpPr>
          <p:nvPr>
            <p:ph type="title"/>
          </p:nvPr>
        </p:nvSpPr>
        <p:spPr/>
        <p:txBody>
          <a:bodyPr/>
          <a:lstStyle/>
          <a:p>
            <a:r>
              <a:rPr lang="en-US" sz="4800" dirty="0"/>
              <a:t>Table of Contents With New Provisions Highlighted</a:t>
            </a:r>
            <a:endParaRPr lang="en-VI" dirty="0"/>
          </a:p>
        </p:txBody>
      </p:sp>
      <mc:AlternateContent xmlns:mc="http://schemas.openxmlformats.org/markup-compatibility/2006">
        <mc:Choice xmlns:psuz="http://schemas.microsoft.com/office/powerpoint/2016/summaryzoom" Requires="psuz">
          <p:graphicFrame>
            <p:nvGraphicFramePr>
              <p:cNvPr id="5" name="Summary Zoom 4">
                <a:extLst>
                  <a:ext uri="{FF2B5EF4-FFF2-40B4-BE49-F238E27FC236}">
                    <a16:creationId xmlns:a16="http://schemas.microsoft.com/office/drawing/2014/main" id="{75FA409C-1993-4357-8505-D9EFCD9B9764}"/>
                  </a:ext>
                </a:extLst>
              </p:cNvPr>
              <p:cNvGraphicFramePr>
                <a:graphicFrameLocks noChangeAspect="1"/>
              </p:cNvGraphicFramePr>
              <p:nvPr>
                <p:extLst>
                  <p:ext uri="{D42A27DB-BD31-4B8C-83A1-F6EECF244321}">
                    <p14:modId xmlns:p14="http://schemas.microsoft.com/office/powerpoint/2010/main" val="3515271495"/>
                  </p:ext>
                </p:extLst>
              </p:nvPr>
            </p:nvGraphicFramePr>
            <p:xfrm>
              <a:off x="1096963" y="2108200"/>
              <a:ext cx="10058400" cy="3760788"/>
            </p:xfrm>
            <a:graphic>
              <a:graphicData uri="http://schemas.microsoft.com/office/powerpoint/2016/summaryzoom">
                <psuz:summaryZm>
                  <psuz:summaryZmObj sectionId="{1493D0C6-8B3B-43D1-93D8-043C9B6756B2}">
                    <psuz:zmPr id="{05E18E25-4BAF-43B7-9558-34F3A615A7C8}" transitionDur="1000">
                      <p166:blipFill xmlns:p166="http://schemas.microsoft.com/office/powerpoint/2016/6/main">
                        <a:blip r:embed="rId2"/>
                        <a:stretch>
                          <a:fillRect/>
                        </a:stretch>
                      </p166:blipFill>
                      <p166:spPr xmlns:p166="http://schemas.microsoft.com/office/powerpoint/2016/6/main">
                        <a:xfrm>
                          <a:off x="403431" y="131627"/>
                          <a:ext cx="3008630" cy="1692355"/>
                        </a:xfrm>
                        <a:prstGeom prst="rect">
                          <a:avLst/>
                        </a:prstGeom>
                        <a:ln w="3175">
                          <a:solidFill>
                            <a:prstClr val="ltGray"/>
                          </a:solidFill>
                        </a:ln>
                      </p166:spPr>
                    </psuz:zmPr>
                  </psuz:summaryZmObj>
                  <psuz:summaryZmObj sectionId="{4EAAEBBD-8B6F-450A-A1C1-B02BE1292E73}">
                    <psuz:zmPr id="{10EBB98F-7775-4B27-ABE7-E02F6315EB9B}" transitionDur="1000">
                      <p166:blipFill xmlns:p166="http://schemas.microsoft.com/office/powerpoint/2016/6/main">
                        <a:blip r:embed="rId3"/>
                        <a:stretch>
                          <a:fillRect/>
                        </a:stretch>
                      </p166:blipFill>
                      <p166:spPr xmlns:p166="http://schemas.microsoft.com/office/powerpoint/2016/6/main">
                        <a:xfrm>
                          <a:off x="3524885" y="131627"/>
                          <a:ext cx="3008630" cy="1692355"/>
                        </a:xfrm>
                        <a:prstGeom prst="rect">
                          <a:avLst/>
                        </a:prstGeom>
                        <a:ln w="3175">
                          <a:solidFill>
                            <a:prstClr val="ltGray"/>
                          </a:solidFill>
                        </a:ln>
                      </p166:spPr>
                    </psuz:zmPr>
                  </psuz:summaryZmObj>
                  <psuz:summaryZmObj sectionId="{D1CCC6EB-B421-4C44-AA90-E9CFC4ACF5C1}">
                    <psuz:zmPr id="{0314B0E3-6E56-4F7F-9B6B-9BA0D11C05F9}" transitionDur="1000">
                      <p166:blipFill xmlns:p166="http://schemas.microsoft.com/office/powerpoint/2016/6/main">
                        <a:blip r:embed="rId4"/>
                        <a:stretch>
                          <a:fillRect/>
                        </a:stretch>
                      </p166:blipFill>
                      <p166:spPr xmlns:p166="http://schemas.microsoft.com/office/powerpoint/2016/6/main">
                        <a:xfrm>
                          <a:off x="6646339" y="131627"/>
                          <a:ext cx="3008630" cy="1692355"/>
                        </a:xfrm>
                        <a:prstGeom prst="rect">
                          <a:avLst/>
                        </a:prstGeom>
                        <a:ln w="3175">
                          <a:solidFill>
                            <a:prstClr val="ltGray"/>
                          </a:solidFill>
                        </a:ln>
                      </p166:spPr>
                    </psuz:zmPr>
                  </psuz:summaryZmObj>
                  <psuz:summaryZmObj sectionId="{811C4E05-3818-49E8-AEFA-A849740AAC81}">
                    <psuz:zmPr id="{1C534568-9CBB-44A9-B22B-942E7CC06FD0}" transitionDur="1000">
                      <p166:blipFill xmlns:p166="http://schemas.microsoft.com/office/powerpoint/2016/6/main">
                        <a:blip r:embed="rId5"/>
                        <a:stretch>
                          <a:fillRect/>
                        </a:stretch>
                      </p166:blipFill>
                      <p166:spPr xmlns:p166="http://schemas.microsoft.com/office/powerpoint/2016/6/main">
                        <a:xfrm>
                          <a:off x="403431" y="1936806"/>
                          <a:ext cx="3008630" cy="1692355"/>
                        </a:xfrm>
                        <a:prstGeom prst="rect">
                          <a:avLst/>
                        </a:prstGeom>
                        <a:ln w="3175">
                          <a:solidFill>
                            <a:prstClr val="ltGray"/>
                          </a:solidFill>
                        </a:ln>
                      </p166:spPr>
                    </psuz:zmPr>
                  </psuz:summaryZmObj>
                  <psuz:summaryZmObj sectionId="{4B0E0ED7-6ABB-4A7D-B711-FC79030A70BE}">
                    <psuz:zmPr id="{8729A3DE-67F4-49D0-86E7-384380319511}" transitionDur="1000">
                      <p166:blipFill xmlns:p166="http://schemas.microsoft.com/office/powerpoint/2016/6/main">
                        <a:blip r:embed="rId6"/>
                        <a:stretch>
                          <a:fillRect/>
                        </a:stretch>
                      </p166:blipFill>
                      <p166:spPr xmlns:p166="http://schemas.microsoft.com/office/powerpoint/2016/6/main">
                        <a:xfrm>
                          <a:off x="3524885" y="1936806"/>
                          <a:ext cx="3008630" cy="1692355"/>
                        </a:xfrm>
                        <a:prstGeom prst="rect">
                          <a:avLst/>
                        </a:prstGeom>
                        <a:ln w="3175">
                          <a:solidFill>
                            <a:prstClr val="ltGray"/>
                          </a:solidFill>
                        </a:ln>
                      </p166:spPr>
                    </psuz:zmPr>
                  </psuz:summaryZmObj>
                  <psuz:gridLayout/>
                </psuz:summaryZm>
              </a:graphicData>
            </a:graphic>
          </p:graphicFrame>
        </mc:Choice>
        <mc:Fallback>
          <p:grpSp>
            <p:nvGrpSpPr>
              <p:cNvPr id="5" name="Summary Zoom 4">
                <a:extLst>
                  <a:ext uri="{FF2B5EF4-FFF2-40B4-BE49-F238E27FC236}">
                    <a16:creationId xmlns:a16="http://schemas.microsoft.com/office/drawing/2014/main" id="{75FA409C-1993-4357-8505-D9EFCD9B9764}"/>
                  </a:ext>
                </a:extLst>
              </p:cNvPr>
              <p:cNvGrpSpPr>
                <a:grpSpLocks noGrp="1" noUngrp="1" noRot="1" noChangeAspect="1" noMove="1" noResize="1"/>
              </p:cNvGrpSpPr>
              <p:nvPr/>
            </p:nvGrpSpPr>
            <p:grpSpPr>
              <a:xfrm>
                <a:off x="1096963" y="2108200"/>
                <a:ext cx="10058400" cy="3760788"/>
                <a:chOff x="1096963" y="2108200"/>
                <a:chExt cx="10058400" cy="3760788"/>
              </a:xfrm>
            </p:grpSpPr>
            <p:pic>
              <p:nvPicPr>
                <p:cNvPr id="3" name="Picture 3">
                  <a:hlinkClick r:id="rId7"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1500394" y="2239827"/>
                  <a:ext cx="3008630" cy="1692355"/>
                </a:xfrm>
                <a:prstGeom prst="rect">
                  <a:avLst/>
                </a:prstGeom>
                <a:ln w="3175">
                  <a:solidFill>
                    <a:prstClr val="ltGray"/>
                  </a:solidFill>
                </a:ln>
              </p:spPr>
            </p:pic>
            <p:pic>
              <p:nvPicPr>
                <p:cNvPr id="4" name="Picture 4">
                  <a:hlinkClick r:id="rId8"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4621848" y="2239827"/>
                  <a:ext cx="3008630" cy="1692355"/>
                </a:xfrm>
                <a:prstGeom prst="rect">
                  <a:avLst/>
                </a:prstGeom>
                <a:ln w="3175">
                  <a:solidFill>
                    <a:prstClr val="ltGray"/>
                  </a:solidFill>
                </a:ln>
              </p:spPr>
            </p:pic>
            <p:pic>
              <p:nvPicPr>
                <p:cNvPr id="6" name="Picture 6">
                  <a:hlinkClick r:id="rId9"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7743302" y="2239827"/>
                  <a:ext cx="3008630" cy="1692355"/>
                </a:xfrm>
                <a:prstGeom prst="rect">
                  <a:avLst/>
                </a:prstGeom>
                <a:ln w="3175">
                  <a:solidFill>
                    <a:prstClr val="ltGray"/>
                  </a:solidFill>
                </a:ln>
              </p:spPr>
            </p:pic>
            <p:pic>
              <p:nvPicPr>
                <p:cNvPr id="7" name="Picture 7">
                  <a:hlinkClick r:id="rId10"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1500394" y="4045006"/>
                  <a:ext cx="3008630" cy="1692355"/>
                </a:xfrm>
                <a:prstGeom prst="rect">
                  <a:avLst/>
                </a:prstGeom>
                <a:ln w="3175">
                  <a:solidFill>
                    <a:prstClr val="ltGray"/>
                  </a:solidFill>
                </a:ln>
              </p:spPr>
            </p:pic>
            <p:pic>
              <p:nvPicPr>
                <p:cNvPr id="8" name="Picture 8">
                  <a:hlinkClick r:id="rId11"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4621848" y="4045006"/>
                  <a:ext cx="3008630" cy="1692355"/>
                </a:xfrm>
                <a:prstGeom prst="rect">
                  <a:avLst/>
                </a:prstGeom>
                <a:ln w="3175">
                  <a:solidFill>
                    <a:prstClr val="ltGray"/>
                  </a:solidFill>
                </a:ln>
              </p:spPr>
            </p:pic>
          </p:grpSp>
        </mc:Fallback>
      </mc:AlternateContent>
    </p:spTree>
    <p:extLst>
      <p:ext uri="{BB962C8B-B14F-4D97-AF65-F5344CB8AC3E}">
        <p14:creationId xmlns:p14="http://schemas.microsoft.com/office/powerpoint/2010/main" val="324781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9D2A8A25-9E7F-4139-9D62-31D480065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628" y="0"/>
            <a:ext cx="11590759" cy="4578350"/>
          </a:xfrm>
          <a:prstGeom prst="rect">
            <a:avLst/>
          </a:prstGeom>
          <a:noFill/>
        </p:spPr>
      </p:pic>
      <p:sp>
        <p:nvSpPr>
          <p:cNvPr id="10" name="Title 2">
            <a:extLst>
              <a:ext uri="{FF2B5EF4-FFF2-40B4-BE49-F238E27FC236}">
                <a16:creationId xmlns:a16="http://schemas.microsoft.com/office/drawing/2014/main" id="{18CEB364-08DC-42C5-9BBC-111C2187E9C4}"/>
              </a:ext>
            </a:extLst>
          </p:cNvPr>
          <p:cNvSpPr>
            <a:spLocks noGrp="1"/>
          </p:cNvSpPr>
          <p:nvPr>
            <p:ph type="title"/>
          </p:nvPr>
        </p:nvSpPr>
        <p:spPr>
          <a:xfrm>
            <a:off x="1097279" y="4799362"/>
            <a:ext cx="10113645" cy="743682"/>
          </a:xfrm>
        </p:spPr>
        <p:txBody>
          <a:bodyPr/>
          <a:lstStyle/>
          <a:p>
            <a:r>
              <a:rPr lang="en-US" dirty="0"/>
              <a:t>Key Provisions </a:t>
            </a:r>
          </a:p>
        </p:txBody>
      </p:sp>
      <p:sp>
        <p:nvSpPr>
          <p:cNvPr id="12" name="Text Placeholder 3">
            <a:extLst>
              <a:ext uri="{FF2B5EF4-FFF2-40B4-BE49-F238E27FC236}">
                <a16:creationId xmlns:a16="http://schemas.microsoft.com/office/drawing/2014/main" id="{D3874D80-886C-4303-8DB9-1333E7071403}"/>
              </a:ext>
            </a:extLst>
          </p:cNvPr>
          <p:cNvSpPr>
            <a:spLocks noGrp="1"/>
          </p:cNvSpPr>
          <p:nvPr>
            <p:ph type="body" sz="half" idx="2"/>
          </p:nvPr>
        </p:nvSpPr>
        <p:spPr>
          <a:xfrm>
            <a:off x="1097279" y="5715000"/>
            <a:ext cx="10113264" cy="609600"/>
          </a:xfrm>
        </p:spPr>
        <p:txBody>
          <a:bodyPr/>
          <a:lstStyle/>
          <a:p>
            <a:r>
              <a:rPr lang="en-US" dirty="0"/>
              <a:t>Crisis Intervention, Behavioral Health Training, Community Service Networks </a:t>
            </a:r>
          </a:p>
        </p:txBody>
      </p:sp>
    </p:spTree>
    <p:extLst>
      <p:ext uri="{BB962C8B-B14F-4D97-AF65-F5344CB8AC3E}">
        <p14:creationId xmlns:p14="http://schemas.microsoft.com/office/powerpoint/2010/main" val="1214085437"/>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0CD5512A09984C9E24EF16CD96D441" ma:contentTypeVersion="12" ma:contentTypeDescription="Create a new document." ma:contentTypeScope="" ma:versionID="3430e52296716761d5fb5ca623e0723f">
  <xsd:schema xmlns:xsd="http://www.w3.org/2001/XMLSchema" xmlns:xs="http://www.w3.org/2001/XMLSchema" xmlns:p="http://schemas.microsoft.com/office/2006/metadata/properties" xmlns:ns3="4e33c2e9-c0c5-4389-876f-1249f816a89e" xmlns:ns4="344e9def-0b51-4971-8e27-d0d9884de124" targetNamespace="http://schemas.microsoft.com/office/2006/metadata/properties" ma:root="true" ma:fieldsID="b1de9e0f98266c9c58bb8ec2a12c1054" ns3:_="" ns4:_="">
    <xsd:import namespace="4e33c2e9-c0c5-4389-876f-1249f816a89e"/>
    <xsd:import namespace="344e9def-0b51-4971-8e27-d0d9884de12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33c2e9-c0c5-4389-876f-1249f816a8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4e9def-0b51-4971-8e27-d0d9884de12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D26626-E270-44F9-BABC-A9E3C66135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33c2e9-c0c5-4389-876f-1249f816a89e"/>
    <ds:schemaRef ds:uri="344e9def-0b51-4971-8e27-d0d9884de1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D21C38-F452-476F-97F6-D3A60EE61819}">
  <ds:schemaRefs>
    <ds:schemaRef ds:uri="http://schemas.microsoft.com/sharepoint/v3/contenttype/forms"/>
  </ds:schemaRefs>
</ds:datastoreItem>
</file>

<file path=customXml/itemProps3.xml><?xml version="1.0" encoding="utf-8"?>
<ds:datastoreItem xmlns:ds="http://schemas.openxmlformats.org/officeDocument/2006/customXml" ds:itemID="{7C82974D-24E4-4D08-8966-93EA08CE6E2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1162</Words>
  <Application>Microsoft Office PowerPoint</Application>
  <PresentationFormat>Widescreen</PresentationFormat>
  <Paragraphs>127</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Bookman Old Style</vt:lpstr>
      <vt:lpstr>Calibri</vt:lpstr>
      <vt:lpstr>Franklin Gothic Book</vt:lpstr>
      <vt:lpstr>Symbol</vt:lpstr>
      <vt:lpstr>Wingdings</vt:lpstr>
      <vt:lpstr>1_RetrospectVTI</vt:lpstr>
      <vt:lpstr>From Mental Health to…</vt:lpstr>
      <vt:lpstr>"Current Virgin Islands Law Does Not Deal With Developmental Disabilities and Scatters Mental Health and Some Behavioral Health Across the VI Code into Different Titles, Parts, and Chapters…”  “So nothing is in one place? Correct! - #HARDREAD” </vt:lpstr>
      <vt:lpstr>  Old Chapter(s)          </vt:lpstr>
      <vt:lpstr>Sections Repealed    </vt:lpstr>
      <vt:lpstr>WHAT IS NEW? </vt:lpstr>
      <vt:lpstr>WHAT IS IMPORTANT?</vt:lpstr>
      <vt:lpstr>Table of Contents With New Provisions Highlighted</vt:lpstr>
      <vt:lpstr>Table of Contents With New Provisions Highlighted</vt:lpstr>
      <vt:lpstr>Key Provisions </vt:lpstr>
      <vt:lpstr>Subchapter II. Divisions, Programs, Treatment, Patient Rights (§§1010-1040)   Subchapter III. Behavioral Health, Mental Health, Developmental Disability, Alcohol or Substance Abuse Facility (§§ 1041-1044)  </vt:lpstr>
      <vt:lpstr>Key Provisions</vt:lpstr>
      <vt:lpstr>Chapter 46. Mental Health (Subchs. I – X) </vt:lpstr>
      <vt:lpstr>Key Provisions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2020-04-21T23:07:22Z</dcterms:created>
  <dcterms:modified xsi:type="dcterms:W3CDTF">2020-04-22T00:01:49Z</dcterms:modified>
</cp:coreProperties>
</file>